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66" r:id="rId3"/>
    <p:sldId id="272" r:id="rId4"/>
    <p:sldId id="274" r:id="rId5"/>
    <p:sldId id="273" r:id="rId6"/>
    <p:sldId id="267" r:id="rId7"/>
    <p:sldId id="259" r:id="rId8"/>
    <p:sldId id="262" r:id="rId9"/>
    <p:sldId id="263" r:id="rId10"/>
    <p:sldId id="264" r:id="rId11"/>
    <p:sldId id="265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CCFF"/>
    <a:srgbClr val="582EC2"/>
    <a:srgbClr val="FF33CC"/>
    <a:srgbClr val="99CCFF"/>
    <a:srgbClr val="FF9900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23.09.2013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52536" y="1268760"/>
            <a:ext cx="8964488" cy="3312368"/>
          </a:xfrm>
        </p:spPr>
        <p:txBody>
          <a:bodyPr/>
          <a:lstStyle/>
          <a:p>
            <a:pPr algn="r"/>
            <a:r>
              <a:rPr lang="kk-KZ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Рухани </a:t>
            </a:r>
            <a:r>
              <a:rPr lang="en-US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kk-KZ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адамгершілік</a:t>
            </a:r>
            <a:br>
              <a:rPr lang="kk-KZ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тәрбие </a:t>
            </a:r>
            <a:r>
              <a:rPr lang="en-US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kk-KZ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«Өзін өзі тану»</a:t>
            </a:r>
            <a:r>
              <a:rPr lang="en-US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курсыны</a:t>
            </a:r>
            <a:r>
              <a:rPr lang="kk-KZ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ң пәні.</a:t>
            </a:r>
            <a:endParaRPr lang="ru-RU" sz="4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80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	</a:t>
            </a:r>
            <a:r>
              <a:rPr lang="ru-RU" sz="2400" dirty="0" err="1" smtClean="0"/>
              <a:t>Қазіргі</a:t>
            </a:r>
            <a:r>
              <a:rPr lang="ru-RU" sz="2400" dirty="0" smtClean="0"/>
              <a:t> </a:t>
            </a:r>
            <a:r>
              <a:rPr lang="ru-RU" sz="2400" dirty="0" err="1"/>
              <a:t>кезеңде</a:t>
            </a:r>
            <a:r>
              <a:rPr lang="ru-RU" sz="2400" dirty="0"/>
              <a:t> </a:t>
            </a:r>
            <a:r>
              <a:rPr lang="ru-RU" sz="2400" dirty="0" err="1"/>
              <a:t>мектеп</a:t>
            </a:r>
            <a:r>
              <a:rPr lang="ru-RU" sz="2400" dirty="0"/>
              <a:t> </a:t>
            </a:r>
            <a:r>
              <a:rPr lang="ru-RU" sz="2400" dirty="0" err="1"/>
              <a:t>табалдырығынан</a:t>
            </a:r>
            <a:r>
              <a:rPr lang="ru-RU" sz="2400" dirty="0"/>
              <a:t> </a:t>
            </a:r>
            <a:r>
              <a:rPr lang="ru-RU" sz="2400" dirty="0" err="1"/>
              <a:t>бастап</a:t>
            </a:r>
            <a:r>
              <a:rPr lang="ru-RU" sz="2400" dirty="0"/>
              <a:t> </a:t>
            </a:r>
            <a:r>
              <a:rPr lang="ru-RU" sz="2400" dirty="0" err="1"/>
              <a:t>білім</a:t>
            </a:r>
            <a:r>
              <a:rPr lang="ru-RU" sz="2400" dirty="0"/>
              <a:t> </a:t>
            </a:r>
            <a:r>
              <a:rPr lang="ru-RU" sz="2400" dirty="0" err="1"/>
              <a:t>беруде</a:t>
            </a:r>
            <a:r>
              <a:rPr lang="ru-RU" sz="2400" dirty="0"/>
              <a:t> ел </a:t>
            </a:r>
            <a:r>
              <a:rPr lang="ru-RU" sz="2400" dirty="0" err="1"/>
              <a:t>тарихын</a:t>
            </a:r>
            <a:r>
              <a:rPr lang="ru-RU" sz="2400" dirty="0"/>
              <a:t> </a:t>
            </a:r>
            <a:r>
              <a:rPr lang="ru-RU" sz="2400" dirty="0" err="1"/>
              <a:t>терең</a:t>
            </a:r>
            <a:r>
              <a:rPr lang="ru-RU" sz="2400" dirty="0"/>
              <a:t> </a:t>
            </a:r>
            <a:r>
              <a:rPr lang="ru-RU" sz="2400" dirty="0" err="1"/>
              <a:t>қозғап</a:t>
            </a:r>
            <a:r>
              <a:rPr lang="ru-RU" sz="2400" dirty="0"/>
              <a:t>, </a:t>
            </a:r>
            <a:r>
              <a:rPr lang="ru-RU" sz="2400" dirty="0" err="1"/>
              <a:t>тәрбие</a:t>
            </a:r>
            <a:r>
              <a:rPr lang="ru-RU" sz="2400" dirty="0"/>
              <a:t> </a:t>
            </a:r>
            <a:r>
              <a:rPr lang="ru-RU" sz="2400" dirty="0" err="1"/>
              <a:t>сағаттарында</a:t>
            </a:r>
            <a:r>
              <a:rPr lang="ru-RU" sz="2400" dirty="0"/>
              <a:t> </a:t>
            </a:r>
            <a:r>
              <a:rPr lang="ru-RU" sz="2400" dirty="0" err="1"/>
              <a:t>қазақ</a:t>
            </a:r>
            <a:r>
              <a:rPr lang="ru-RU" sz="2400" dirty="0"/>
              <a:t> </a:t>
            </a:r>
            <a:r>
              <a:rPr lang="ru-RU" sz="2400" dirty="0" err="1"/>
              <a:t>зиялы</a:t>
            </a:r>
            <a:r>
              <a:rPr lang="ru-RU" sz="2400" dirty="0"/>
              <a:t> </a:t>
            </a:r>
            <a:r>
              <a:rPr lang="ru-RU" sz="2400" dirty="0" err="1"/>
              <a:t>қауымының</a:t>
            </a:r>
            <a:r>
              <a:rPr lang="ru-RU" sz="2400" dirty="0"/>
              <a:t> </a:t>
            </a:r>
            <a:r>
              <a:rPr lang="ru-RU" sz="2400" dirty="0" err="1"/>
              <a:t>еңбектерін</a:t>
            </a:r>
            <a:r>
              <a:rPr lang="ru-RU" sz="2400" dirty="0"/>
              <a:t>, </a:t>
            </a:r>
            <a:r>
              <a:rPr lang="ru-RU" sz="2400" dirty="0" err="1"/>
              <a:t>қоғам</a:t>
            </a:r>
            <a:r>
              <a:rPr lang="ru-RU" sz="2400" dirty="0"/>
              <a:t> </a:t>
            </a:r>
            <a:r>
              <a:rPr lang="ru-RU" sz="2400" dirty="0" err="1"/>
              <a:t>дамуына</a:t>
            </a:r>
            <a:r>
              <a:rPr lang="ru-RU" sz="2400" dirty="0"/>
              <a:t> </a:t>
            </a:r>
            <a:r>
              <a:rPr lang="ru-RU" sz="2400" dirty="0" err="1"/>
              <a:t>қосқан</a:t>
            </a:r>
            <a:r>
              <a:rPr lang="ru-RU" sz="2400" dirty="0"/>
              <a:t> </a:t>
            </a:r>
            <a:r>
              <a:rPr lang="ru-RU" sz="2400" dirty="0" err="1"/>
              <a:t>үлесін</a:t>
            </a:r>
            <a:r>
              <a:rPr lang="ru-RU" sz="2400" dirty="0"/>
              <a:t> </a:t>
            </a:r>
            <a:r>
              <a:rPr lang="ru-RU" sz="2400" dirty="0" err="1"/>
              <a:t>айтып</a:t>
            </a:r>
            <a:r>
              <a:rPr lang="ru-RU" sz="2400" dirty="0"/>
              <a:t> </a:t>
            </a:r>
            <a:r>
              <a:rPr lang="ru-RU" sz="2400" dirty="0" err="1"/>
              <a:t>түсіндіру</a:t>
            </a:r>
            <a:r>
              <a:rPr lang="ru-RU" sz="2400" dirty="0"/>
              <a:t> </a:t>
            </a:r>
            <a:r>
              <a:rPr lang="ru-RU" sz="2400" dirty="0" err="1"/>
              <a:t>арқылы</a:t>
            </a:r>
            <a:r>
              <a:rPr lang="ru-RU" sz="2400" dirty="0"/>
              <a:t> </a:t>
            </a:r>
            <a:r>
              <a:rPr lang="ru-RU" sz="2400" dirty="0" err="1"/>
              <a:t>оқушылардың</a:t>
            </a:r>
            <a:r>
              <a:rPr lang="ru-RU" sz="2400" dirty="0"/>
              <a:t> </a:t>
            </a:r>
            <a:r>
              <a:rPr lang="ru-RU" sz="2400" dirty="0" err="1"/>
              <a:t>адами</a:t>
            </a:r>
            <a:r>
              <a:rPr lang="ru-RU" sz="2400" dirty="0"/>
              <a:t> </a:t>
            </a:r>
            <a:r>
              <a:rPr lang="ru-RU" sz="2400" dirty="0" err="1"/>
              <a:t>құндылық</a:t>
            </a:r>
            <a:r>
              <a:rPr lang="ru-RU" sz="2400" dirty="0"/>
              <a:t> </a:t>
            </a:r>
            <a:r>
              <a:rPr lang="ru-RU" sz="2400" dirty="0" err="1"/>
              <a:t>қасиеттерін</a:t>
            </a:r>
            <a:r>
              <a:rPr lang="ru-RU" sz="2400" dirty="0"/>
              <a:t> </a:t>
            </a:r>
            <a:r>
              <a:rPr lang="ru-RU" sz="2400" dirty="0" err="1"/>
              <a:t>қалыптастыра</a:t>
            </a:r>
            <a:r>
              <a:rPr lang="ru-RU" sz="2400" dirty="0"/>
              <a:t> </a:t>
            </a:r>
            <a:r>
              <a:rPr lang="ru-RU" sz="2400" dirty="0" err="1"/>
              <a:t>аламыз.Оқушының</a:t>
            </a:r>
            <a:r>
              <a:rPr lang="ru-RU" sz="2400" dirty="0"/>
              <a:t> </a:t>
            </a:r>
            <a:r>
              <a:rPr lang="ru-RU" sz="2400" dirty="0" err="1"/>
              <a:t>жалпы</a:t>
            </a:r>
            <a:r>
              <a:rPr lang="ru-RU" sz="2400" dirty="0"/>
              <a:t> </a:t>
            </a:r>
            <a:r>
              <a:rPr lang="ru-RU" sz="2400" dirty="0" err="1"/>
              <a:t>адамзаттық</a:t>
            </a:r>
            <a:r>
              <a:rPr lang="ru-RU" sz="2400" dirty="0"/>
              <a:t> </a:t>
            </a:r>
            <a:r>
              <a:rPr lang="ru-RU" sz="2400" dirty="0" err="1"/>
              <a:t>қасиеттеріне</a:t>
            </a:r>
            <a:r>
              <a:rPr lang="ru-RU" sz="2400" dirty="0"/>
              <a:t> </a:t>
            </a:r>
            <a:r>
              <a:rPr lang="ru-RU" sz="2400" i="1" dirty="0" err="1"/>
              <a:t>меймандостық</a:t>
            </a:r>
            <a:r>
              <a:rPr lang="ru-RU" sz="2400" i="1" dirty="0"/>
              <a:t>, </a:t>
            </a:r>
            <a:r>
              <a:rPr lang="ru-RU" sz="2400" i="1" dirty="0" err="1"/>
              <a:t>кісілік</a:t>
            </a:r>
            <a:r>
              <a:rPr lang="ru-RU" sz="2400" i="1" dirty="0"/>
              <a:t>, </a:t>
            </a:r>
            <a:r>
              <a:rPr lang="ru-RU" sz="2400" i="1" dirty="0" err="1"/>
              <a:t>сыйласымдылық</a:t>
            </a:r>
            <a:r>
              <a:rPr lang="ru-RU" sz="2400" i="1" dirty="0"/>
              <a:t>, </a:t>
            </a:r>
            <a:r>
              <a:rPr lang="ru-RU" sz="2400" i="1" dirty="0" err="1"/>
              <a:t>имандылық</a:t>
            </a:r>
            <a:r>
              <a:rPr lang="ru-RU" sz="2400" i="1" dirty="0"/>
              <a:t>, </a:t>
            </a:r>
            <a:r>
              <a:rPr lang="ru-RU" sz="2400" i="1" dirty="0" err="1"/>
              <a:t>кішіпейілдік</a:t>
            </a:r>
            <a:r>
              <a:rPr lang="ru-RU" sz="2400" i="1" dirty="0"/>
              <a:t>, </a:t>
            </a:r>
            <a:r>
              <a:rPr lang="ru-RU" sz="2400" i="1" dirty="0" err="1"/>
              <a:t>кеңпейілділік</a:t>
            </a:r>
            <a:r>
              <a:rPr lang="ru-RU" sz="2400" i="1" dirty="0"/>
              <a:t>, </a:t>
            </a:r>
            <a:r>
              <a:rPr lang="ru-RU" sz="2400" i="1" dirty="0" err="1"/>
              <a:t>салауаттылық</a:t>
            </a:r>
            <a:r>
              <a:rPr lang="ru-RU" sz="2400" i="1" dirty="0"/>
              <a:t>, </a:t>
            </a:r>
            <a:r>
              <a:rPr lang="ru-RU" sz="2400" i="1" dirty="0" err="1"/>
              <a:t>тіршілікке</a:t>
            </a:r>
            <a:r>
              <a:rPr lang="ru-RU" sz="2400" i="1" dirty="0"/>
              <a:t> </a:t>
            </a:r>
            <a:r>
              <a:rPr lang="ru-RU" sz="2400" i="1" dirty="0" err="1"/>
              <a:t>бейімділігі</a:t>
            </a:r>
            <a:r>
              <a:rPr lang="ru-RU" sz="2400" i="1" dirty="0"/>
              <a:t>, </a:t>
            </a:r>
            <a:r>
              <a:rPr lang="ru-RU" sz="2400" i="1" dirty="0" err="1"/>
              <a:t>өнерпаздық</a:t>
            </a:r>
            <a:r>
              <a:rPr lang="ru-RU" sz="2400" i="1" dirty="0"/>
              <a:t>, </a:t>
            </a:r>
            <a:r>
              <a:rPr lang="ru-RU" sz="2400" i="1" dirty="0" err="1"/>
              <a:t>шешендік</a:t>
            </a:r>
            <a:r>
              <a:rPr lang="ru-RU" sz="2400" i="1" dirty="0"/>
              <a:t>, </a:t>
            </a:r>
            <a:r>
              <a:rPr lang="ru-RU" sz="2400" i="1" dirty="0" err="1"/>
              <a:t>ақынжандылық</a:t>
            </a:r>
            <a:r>
              <a:rPr lang="ru-RU" sz="2400" i="1" dirty="0"/>
              <a:t>, </a:t>
            </a:r>
            <a:r>
              <a:rPr lang="ru-RU" sz="2400" i="1" dirty="0" err="1"/>
              <a:t>сыпайлығы</a:t>
            </a:r>
            <a:r>
              <a:rPr lang="ru-RU" sz="2400" i="1" dirty="0"/>
              <a:t>, </a:t>
            </a:r>
            <a:r>
              <a:rPr lang="ru-RU" sz="2400" i="1" dirty="0" err="1"/>
              <a:t>мәдениеттілігі</a:t>
            </a:r>
            <a:r>
              <a:rPr lang="ru-RU" sz="2400" i="1" dirty="0"/>
              <a:t> </a:t>
            </a:r>
            <a:r>
              <a:rPr lang="ru-RU" sz="2400" dirty="0" err="1"/>
              <a:t>т.б</a:t>
            </a:r>
            <a:r>
              <a:rPr lang="ru-RU" sz="2400" dirty="0"/>
              <a:t>. </a:t>
            </a:r>
            <a:r>
              <a:rPr lang="ru-RU" sz="2400" dirty="0" err="1"/>
              <a:t>қасиеттері</a:t>
            </a:r>
            <a:r>
              <a:rPr lang="ru-RU" sz="2400" dirty="0"/>
              <a:t> </a:t>
            </a:r>
            <a:r>
              <a:rPr lang="ru-RU" sz="2400" dirty="0" err="1"/>
              <a:t>арқылы</a:t>
            </a:r>
            <a:r>
              <a:rPr lang="ru-RU" sz="2400" dirty="0"/>
              <a:t> </a:t>
            </a:r>
            <a:r>
              <a:rPr lang="ru-RU" sz="2400" dirty="0" err="1"/>
              <a:t>ерекшеленеді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917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335846"/>
            <a:ext cx="741682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Атақты</a:t>
            </a:r>
            <a:r>
              <a:rPr lang="ru-RU" sz="2400" dirty="0"/>
              <a:t> педагог Сухомлинский: «Бала </a:t>
            </a:r>
            <a:r>
              <a:rPr lang="ru-RU" sz="2400" dirty="0" err="1"/>
              <a:t>кезде</a:t>
            </a:r>
            <a:r>
              <a:rPr lang="ru-RU" sz="2400" dirty="0"/>
              <a:t> </a:t>
            </a:r>
            <a:r>
              <a:rPr lang="ru-RU" sz="2400" dirty="0" err="1"/>
              <a:t>үш</a:t>
            </a:r>
            <a:r>
              <a:rPr lang="ru-RU" sz="2400" dirty="0"/>
              <a:t> </a:t>
            </a:r>
            <a:r>
              <a:rPr lang="ru-RU" sz="2400" dirty="0" err="1"/>
              <a:t>жастан</a:t>
            </a:r>
            <a:r>
              <a:rPr lang="ru-RU" sz="2400" dirty="0"/>
              <a:t> он </a:t>
            </a:r>
            <a:r>
              <a:rPr lang="ru-RU" sz="2400" dirty="0" err="1"/>
              <a:t>екі</a:t>
            </a:r>
            <a:r>
              <a:rPr lang="ru-RU" sz="2400" dirty="0"/>
              <a:t> </a:t>
            </a:r>
            <a:r>
              <a:rPr lang="ru-RU" sz="2400" dirty="0" err="1"/>
              <a:t>жасқа</a:t>
            </a:r>
            <a:r>
              <a:rPr lang="ru-RU" sz="2400" dirty="0"/>
              <a:t> </a:t>
            </a:r>
            <a:r>
              <a:rPr lang="ru-RU" sz="2400" dirty="0" err="1"/>
              <a:t>дейінгі</a:t>
            </a:r>
            <a:r>
              <a:rPr lang="ru-RU" sz="2400" dirty="0"/>
              <a:t> </a:t>
            </a:r>
            <a:r>
              <a:rPr lang="ru-RU" sz="2400" dirty="0" err="1"/>
              <a:t>аралықта</a:t>
            </a:r>
            <a:r>
              <a:rPr lang="ru-RU" sz="2400" dirty="0"/>
              <a:t> </a:t>
            </a:r>
            <a:r>
              <a:rPr lang="ru-RU" sz="2400" dirty="0" err="1"/>
              <a:t>әр</a:t>
            </a:r>
            <a:r>
              <a:rPr lang="ru-RU" sz="2400" dirty="0"/>
              <a:t> </a:t>
            </a:r>
            <a:r>
              <a:rPr lang="ru-RU" sz="2400" dirty="0" err="1"/>
              <a:t>адам</a:t>
            </a:r>
            <a:r>
              <a:rPr lang="ru-RU" sz="2400" dirty="0"/>
              <a:t> </a:t>
            </a:r>
            <a:r>
              <a:rPr lang="ru-RU" sz="2400" dirty="0" err="1"/>
              <a:t>өзінің</a:t>
            </a:r>
            <a:r>
              <a:rPr lang="ru-RU" sz="2400" dirty="0"/>
              <a:t> </a:t>
            </a:r>
            <a:r>
              <a:rPr lang="ru-RU" sz="2400" dirty="0" err="1"/>
              <a:t>рухани</a:t>
            </a:r>
            <a:r>
              <a:rPr lang="ru-RU" sz="2400" dirty="0"/>
              <a:t> </a:t>
            </a:r>
            <a:r>
              <a:rPr lang="ru-RU" sz="2400" dirty="0" err="1"/>
              <a:t>дамуына</a:t>
            </a:r>
            <a:r>
              <a:rPr lang="ru-RU" sz="2400" dirty="0"/>
              <a:t> </a:t>
            </a:r>
            <a:r>
              <a:rPr lang="ru-RU" sz="2400" dirty="0" err="1"/>
              <a:t>қажетті</a:t>
            </a:r>
            <a:r>
              <a:rPr lang="ru-RU" sz="2400" dirty="0"/>
              <a:t> </a:t>
            </a:r>
            <a:r>
              <a:rPr lang="ru-RU" sz="2400" dirty="0" err="1"/>
              <a:t>нәрсенің</a:t>
            </a:r>
            <a:r>
              <a:rPr lang="ru-RU" sz="2400" dirty="0"/>
              <a:t> </a:t>
            </a:r>
            <a:r>
              <a:rPr lang="ru-RU" sz="2400" dirty="0" err="1"/>
              <a:t>бәрін</a:t>
            </a:r>
            <a:r>
              <a:rPr lang="ru-RU" sz="2400" dirty="0"/>
              <a:t> де </a:t>
            </a:r>
            <a:r>
              <a:rPr lang="ru-RU" sz="2400" dirty="0" err="1"/>
              <a:t>ертегіден</a:t>
            </a:r>
            <a:r>
              <a:rPr lang="ru-RU" sz="2400" dirty="0"/>
              <a:t> </a:t>
            </a:r>
            <a:r>
              <a:rPr lang="ru-RU" sz="2400" dirty="0" err="1"/>
              <a:t>алады</a:t>
            </a:r>
            <a:r>
              <a:rPr lang="ru-RU" sz="2400" dirty="0"/>
              <a:t>».</a:t>
            </a:r>
            <a:br>
              <a:rPr lang="ru-RU" sz="2400" dirty="0"/>
            </a:br>
            <a:r>
              <a:rPr lang="ru-RU" sz="2400" dirty="0" err="1"/>
              <a:t>Руханилық</a:t>
            </a:r>
            <a:r>
              <a:rPr lang="ru-RU" sz="2400" dirty="0"/>
              <a:t> </a:t>
            </a:r>
            <a:r>
              <a:rPr lang="ru-RU" sz="2400" dirty="0" err="1"/>
              <a:t>жеке</a:t>
            </a:r>
            <a:r>
              <a:rPr lang="ru-RU" sz="2400" dirty="0"/>
              <a:t> </a:t>
            </a:r>
            <a:r>
              <a:rPr lang="ru-RU" sz="2400" dirty="0" err="1"/>
              <a:t>тұлғаның</a:t>
            </a:r>
            <a:r>
              <a:rPr lang="ru-RU" sz="2400" dirty="0"/>
              <a:t> </a:t>
            </a:r>
            <a:r>
              <a:rPr lang="ru-RU" sz="2400" dirty="0" err="1"/>
              <a:t>негізгі</a:t>
            </a:r>
            <a:r>
              <a:rPr lang="ru-RU" sz="2400" dirty="0"/>
              <a:t> </a:t>
            </a:r>
            <a:r>
              <a:rPr lang="ru-RU" sz="2400" dirty="0" err="1"/>
              <a:t>сапалық</a:t>
            </a:r>
            <a:r>
              <a:rPr lang="ru-RU" sz="2400" dirty="0"/>
              <a:t> </a:t>
            </a:r>
            <a:r>
              <a:rPr lang="ru-RU" sz="2400" dirty="0" err="1"/>
              <a:t>көрсеткіші</a:t>
            </a:r>
            <a:r>
              <a:rPr lang="ru-RU" sz="2400" dirty="0"/>
              <a:t>. </a:t>
            </a:r>
            <a:r>
              <a:rPr lang="ru-RU" sz="2400" dirty="0" err="1"/>
              <a:t>Руханилықтың</a:t>
            </a:r>
            <a:r>
              <a:rPr lang="ru-RU" sz="2400" dirty="0"/>
              <a:t> </a:t>
            </a:r>
            <a:r>
              <a:rPr lang="ru-RU" sz="2400" dirty="0" err="1"/>
              <a:t>негізінде</a:t>
            </a:r>
            <a:r>
              <a:rPr lang="ru-RU" sz="2400" dirty="0"/>
              <a:t> </a:t>
            </a:r>
            <a:r>
              <a:rPr lang="ru-RU" sz="2400" dirty="0" err="1"/>
              <a:t>адамның</a:t>
            </a:r>
            <a:r>
              <a:rPr lang="ru-RU" sz="2400" dirty="0"/>
              <a:t> </a:t>
            </a:r>
            <a:r>
              <a:rPr lang="ru-RU" sz="2400" dirty="0" err="1"/>
              <a:t>мінез-құлқы</a:t>
            </a:r>
            <a:r>
              <a:rPr lang="ru-RU" sz="2400" dirty="0"/>
              <a:t> </a:t>
            </a:r>
            <a:r>
              <a:rPr lang="ru-RU" sz="2400" dirty="0" err="1"/>
              <a:t>қалыптасады</a:t>
            </a:r>
            <a:r>
              <a:rPr lang="ru-RU" sz="2400" dirty="0"/>
              <a:t>, ар-</a:t>
            </a:r>
            <a:r>
              <a:rPr lang="ru-RU" sz="2400" dirty="0" err="1"/>
              <a:t>ұят</a:t>
            </a:r>
            <a:r>
              <a:rPr lang="ru-RU" sz="2400" dirty="0"/>
              <a:t>, </a:t>
            </a:r>
            <a:r>
              <a:rPr lang="ru-RU" sz="2400" dirty="0" err="1"/>
              <a:t>өзін-өзі</a:t>
            </a:r>
            <a:r>
              <a:rPr lang="ru-RU" sz="2400" dirty="0"/>
              <a:t> </a:t>
            </a:r>
            <a:r>
              <a:rPr lang="ru-RU" sz="2400" dirty="0" err="1"/>
              <a:t>бағалау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адамгершілік</a:t>
            </a:r>
            <a:r>
              <a:rPr lang="ru-RU" sz="2400" dirty="0"/>
              <a:t> </a:t>
            </a:r>
            <a:r>
              <a:rPr lang="ru-RU" sz="2400" dirty="0" err="1"/>
              <a:t>сапалары</a:t>
            </a:r>
            <a:r>
              <a:rPr lang="ru-RU" sz="2400" dirty="0"/>
              <a:t> </a:t>
            </a:r>
            <a:r>
              <a:rPr lang="ru-RU" sz="2400" dirty="0" err="1"/>
              <a:t>дамиды</a:t>
            </a:r>
            <a:r>
              <a:rPr lang="ru-RU" sz="2400" dirty="0"/>
              <a:t>. </a:t>
            </a:r>
            <a:r>
              <a:rPr lang="ru-RU" sz="2400" dirty="0" err="1"/>
              <a:t>Мұның</a:t>
            </a:r>
            <a:r>
              <a:rPr lang="ru-RU" sz="2400" dirty="0"/>
              <a:t> </a:t>
            </a:r>
            <a:r>
              <a:rPr lang="ru-RU" sz="2400" dirty="0" err="1"/>
              <a:t>өзі</a:t>
            </a:r>
            <a:r>
              <a:rPr lang="ru-RU" sz="2400" dirty="0"/>
              <a:t> </a:t>
            </a:r>
            <a:r>
              <a:rPr lang="ru-RU" sz="2400" dirty="0" err="1"/>
              <a:t>мейірімділікке</a:t>
            </a:r>
            <a:r>
              <a:rPr lang="ru-RU" sz="2400" dirty="0"/>
              <a:t>, </a:t>
            </a:r>
            <a:r>
              <a:rPr lang="ru-RU" sz="2400" dirty="0" err="1"/>
              <a:t>ізгілікке</a:t>
            </a:r>
            <a:r>
              <a:rPr lang="ru-RU" sz="2400" dirty="0"/>
              <a:t> </a:t>
            </a:r>
            <a:r>
              <a:rPr lang="ru-RU" sz="2400" dirty="0" err="1"/>
              <a:t>шақырады</a:t>
            </a:r>
            <a:r>
              <a:rPr lang="ru-RU" sz="2400" dirty="0"/>
              <a:t>.</a:t>
            </a:r>
            <a:br>
              <a:rPr lang="ru-RU" sz="2400" dirty="0"/>
            </a:br>
            <a:r>
              <a:rPr lang="ru-RU" sz="2400" dirty="0" err="1"/>
              <a:t>Олар</a:t>
            </a:r>
            <a:r>
              <a:rPr lang="ru-RU" sz="2400" dirty="0"/>
              <a:t> </a:t>
            </a:r>
            <a:r>
              <a:rPr lang="ru-RU" sz="2400" dirty="0" err="1"/>
              <a:t>адамды</a:t>
            </a:r>
            <a:r>
              <a:rPr lang="ru-RU" sz="2400" dirty="0"/>
              <a:t> </a:t>
            </a:r>
            <a:r>
              <a:rPr lang="ru-RU" sz="2400" dirty="0" err="1"/>
              <a:t>құрметтеу</a:t>
            </a:r>
            <a:r>
              <a:rPr lang="ru-RU" sz="2400" dirty="0"/>
              <a:t>, </a:t>
            </a:r>
            <a:r>
              <a:rPr lang="ru-RU" sz="2400" dirty="0" err="1"/>
              <a:t>оған</a:t>
            </a:r>
            <a:r>
              <a:rPr lang="ru-RU" sz="2400" dirty="0"/>
              <a:t> сену, </a:t>
            </a:r>
            <a:r>
              <a:rPr lang="ru-RU" sz="2400" dirty="0" err="1"/>
              <a:t>әдептілік</a:t>
            </a:r>
            <a:r>
              <a:rPr lang="ru-RU" sz="2400" dirty="0"/>
              <a:t>, </a:t>
            </a:r>
            <a:r>
              <a:rPr lang="ru-RU" sz="2400" dirty="0" err="1"/>
              <a:t>кішіпейілдік</a:t>
            </a:r>
            <a:r>
              <a:rPr lang="ru-RU" sz="2400" dirty="0"/>
              <a:t>, </a:t>
            </a:r>
            <a:r>
              <a:rPr lang="ru-RU" sz="2400" dirty="0" err="1"/>
              <a:t>қайырымдылық</a:t>
            </a:r>
            <a:r>
              <a:rPr lang="ru-RU" sz="2400" dirty="0"/>
              <a:t>, </a:t>
            </a:r>
            <a:r>
              <a:rPr lang="ru-RU" sz="2400" dirty="0" err="1"/>
              <a:t>жанашырлық</a:t>
            </a:r>
            <a:r>
              <a:rPr lang="ru-RU" sz="2400" dirty="0"/>
              <a:t>, </a:t>
            </a:r>
            <a:r>
              <a:rPr lang="ru-RU" sz="2400" dirty="0" err="1"/>
              <a:t>ізеттілік</a:t>
            </a:r>
            <a:r>
              <a:rPr lang="ru-RU" sz="2400" dirty="0"/>
              <a:t>, </a:t>
            </a:r>
            <a:r>
              <a:rPr lang="ru-RU" sz="2400" dirty="0" err="1"/>
              <a:t>инабаттылық</a:t>
            </a:r>
            <a:r>
              <a:rPr lang="ru-RU" sz="2400" dirty="0"/>
              <a:t>, </a:t>
            </a:r>
            <a:r>
              <a:rPr lang="ru-RU" sz="2400" dirty="0" err="1"/>
              <a:t>қарапайымдылық</a:t>
            </a:r>
            <a:r>
              <a:rPr lang="ru-RU" sz="2400" dirty="0"/>
              <a:t> </a:t>
            </a:r>
            <a:r>
              <a:rPr lang="ru-RU" sz="2400" dirty="0" err="1"/>
              <a:t>т.б</a:t>
            </a:r>
            <a:r>
              <a:rPr lang="ru-RU" sz="2400" dirty="0"/>
              <a:t>. </a:t>
            </a:r>
            <a:r>
              <a:rPr lang="ru-RU" sz="2400" dirty="0" err="1"/>
              <a:t>Адамгершілік</a:t>
            </a:r>
            <a:r>
              <a:rPr lang="ru-RU" sz="2400" dirty="0"/>
              <a:t> - </a:t>
            </a:r>
            <a:r>
              <a:rPr lang="ru-RU" sz="2400" dirty="0" err="1"/>
              <a:t>ең</a:t>
            </a:r>
            <a:r>
              <a:rPr lang="ru-RU" sz="2400" dirty="0"/>
              <a:t> </a:t>
            </a:r>
            <a:r>
              <a:rPr lang="ru-RU" sz="2400" dirty="0" err="1"/>
              <a:t>жоғары</a:t>
            </a:r>
            <a:r>
              <a:rPr lang="ru-RU" sz="2400" dirty="0"/>
              <a:t> </a:t>
            </a:r>
            <a:r>
              <a:rPr lang="ru-RU" sz="2400" dirty="0" err="1"/>
              <a:t>құндылық</a:t>
            </a:r>
            <a:r>
              <a:rPr lang="ru-RU" sz="2400" dirty="0"/>
              <a:t> </a:t>
            </a:r>
            <a:r>
              <a:rPr lang="ru-RU" sz="2400" dirty="0" err="1"/>
              <a:t>деп</a:t>
            </a:r>
            <a:r>
              <a:rPr lang="ru-RU" sz="2400" dirty="0"/>
              <a:t> </a:t>
            </a:r>
            <a:r>
              <a:rPr lang="ru-RU" sz="2400" dirty="0" err="1"/>
              <a:t>қарайтын</a:t>
            </a:r>
            <a:r>
              <a:rPr lang="ru-RU" sz="2400" dirty="0"/>
              <a:t> </a:t>
            </a:r>
            <a:r>
              <a:rPr lang="ru-RU" sz="2400" dirty="0" err="1"/>
              <a:t>жеке</a:t>
            </a:r>
            <a:r>
              <a:rPr lang="ru-RU" sz="2400" dirty="0"/>
              <a:t> </a:t>
            </a:r>
            <a:r>
              <a:rPr lang="ru-RU" sz="2400" dirty="0" err="1"/>
              <a:t>адамның</a:t>
            </a:r>
            <a:r>
              <a:rPr lang="ru-RU" sz="2400" dirty="0"/>
              <a:t> </a:t>
            </a:r>
            <a:r>
              <a:rPr lang="ru-RU" sz="2400" dirty="0" err="1"/>
              <a:t>қасиеті</a:t>
            </a:r>
            <a:r>
              <a:rPr lang="ru-RU" sz="2400" dirty="0"/>
              <a:t>, </a:t>
            </a:r>
            <a:r>
              <a:rPr lang="ru-RU" sz="2400" dirty="0" err="1"/>
              <a:t>адамгершілік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психологиялық</a:t>
            </a:r>
            <a:r>
              <a:rPr lang="ru-RU" sz="2400" dirty="0"/>
              <a:t> </a:t>
            </a:r>
            <a:r>
              <a:rPr lang="ru-RU" sz="2400" dirty="0" err="1"/>
              <a:t>қасиеттерінің</a:t>
            </a:r>
            <a:r>
              <a:rPr lang="ru-RU" sz="2400" dirty="0"/>
              <a:t> </a:t>
            </a:r>
            <a:r>
              <a:rPr lang="ru-RU" sz="2400" dirty="0" err="1"/>
              <a:t>жиынтығы</a:t>
            </a:r>
            <a:r>
              <a:rPr lang="ru-RU" sz="2400" dirty="0"/>
              <a:t>.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6105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3371" y="836712"/>
            <a:ext cx="792088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 </a:t>
            </a:r>
            <a:r>
              <a:rPr lang="ru-RU" sz="3200" dirty="0" err="1"/>
              <a:t>жеке</a:t>
            </a:r>
            <a:r>
              <a:rPr lang="ru-RU" sz="3200" dirty="0"/>
              <a:t> </a:t>
            </a:r>
            <a:r>
              <a:rPr lang="ru-RU" sz="3200" dirty="0" err="1"/>
              <a:t>тұлғаның</a:t>
            </a:r>
            <a:r>
              <a:rPr lang="ru-RU" sz="3200" dirty="0"/>
              <a:t> </a:t>
            </a:r>
            <a:r>
              <a:rPr lang="ru-RU" sz="3200" dirty="0" err="1"/>
              <a:t>негізгі</a:t>
            </a:r>
            <a:r>
              <a:rPr lang="ru-RU" sz="3200" dirty="0"/>
              <a:t> </a:t>
            </a:r>
            <a:r>
              <a:rPr lang="ru-RU" sz="3200" dirty="0" err="1"/>
              <a:t>қасиеттері</a:t>
            </a:r>
            <a:r>
              <a:rPr lang="ru-RU" sz="3200" dirty="0"/>
              <a:t>:</a:t>
            </a:r>
          </a:p>
          <a:p>
            <a:r>
              <a:rPr lang="ru-RU" sz="2400" dirty="0"/>
              <a:t>а) </a:t>
            </a:r>
            <a:r>
              <a:rPr lang="ru-RU" sz="2400" dirty="0" err="1"/>
              <a:t>өзіне</a:t>
            </a:r>
            <a:r>
              <a:rPr lang="ru-RU" sz="2400" dirty="0"/>
              <a:t> </a:t>
            </a:r>
            <a:r>
              <a:rPr lang="ru-RU" sz="2400" dirty="0" err="1"/>
              <a:t>қатысты</a:t>
            </a:r>
            <a:r>
              <a:rPr lang="ru-RU" sz="2400" dirty="0"/>
              <a:t>: </a:t>
            </a:r>
            <a:r>
              <a:rPr lang="ru-RU" sz="2400" dirty="0" err="1"/>
              <a:t>махаббат</a:t>
            </a:r>
            <a:r>
              <a:rPr lang="ru-RU" sz="2400" dirty="0"/>
              <a:t>, </a:t>
            </a:r>
            <a:r>
              <a:rPr lang="ru-RU" sz="2400" dirty="0" err="1"/>
              <a:t>адамгершілік</a:t>
            </a:r>
            <a:r>
              <a:rPr lang="ru-RU" sz="2400" dirty="0"/>
              <a:t>, </a:t>
            </a:r>
            <a:r>
              <a:rPr lang="ru-RU" sz="2400" dirty="0" err="1"/>
              <a:t>жан</a:t>
            </a:r>
            <a:r>
              <a:rPr lang="ru-RU" sz="2400" dirty="0"/>
              <a:t> </a:t>
            </a:r>
            <a:r>
              <a:rPr lang="ru-RU" sz="2400" dirty="0" err="1"/>
              <a:t>тазалығы</a:t>
            </a:r>
            <a:r>
              <a:rPr lang="ru-RU" sz="2400" dirty="0"/>
              <a:t>, </a:t>
            </a:r>
            <a:r>
              <a:rPr lang="ru-RU" sz="2400" dirty="0" err="1"/>
              <a:t>өзін</a:t>
            </a:r>
            <a:r>
              <a:rPr lang="ru-RU" sz="2400" dirty="0"/>
              <a:t> </a:t>
            </a:r>
            <a:r>
              <a:rPr lang="ru-RU" sz="2400" dirty="0" err="1"/>
              <a:t>сыйлау</a:t>
            </a:r>
            <a:r>
              <a:rPr lang="ru-RU" sz="2400" dirty="0"/>
              <a:t>, </a:t>
            </a:r>
            <a:r>
              <a:rPr lang="ru-RU" sz="2400" dirty="0" err="1"/>
              <a:t>дербестік</a:t>
            </a:r>
            <a:r>
              <a:rPr lang="ru-RU" sz="2400" dirty="0"/>
              <a:t>, </a:t>
            </a:r>
            <a:r>
              <a:rPr lang="ru-RU" sz="2400" dirty="0" err="1"/>
              <a:t>еңбекқорлық</a:t>
            </a:r>
            <a:r>
              <a:rPr lang="ru-RU" sz="2400" dirty="0"/>
              <a:t>, </a:t>
            </a:r>
            <a:r>
              <a:rPr lang="ru-RU" sz="2400" dirty="0" err="1"/>
              <a:t>өзіне</a:t>
            </a:r>
            <a:r>
              <a:rPr lang="ru-RU" sz="2400" dirty="0"/>
              <a:t> </a:t>
            </a:r>
            <a:r>
              <a:rPr lang="ru-RU" sz="2400" dirty="0" err="1"/>
              <a:t>сенімділік</a:t>
            </a:r>
            <a:r>
              <a:rPr lang="ru-RU" sz="2400" dirty="0"/>
              <a:t>, </a:t>
            </a:r>
            <a:r>
              <a:rPr lang="ru-RU" sz="2400" dirty="0" err="1"/>
              <a:t>мақсаткерлік</a:t>
            </a:r>
            <a:r>
              <a:rPr lang="ru-RU" sz="2400" dirty="0"/>
              <a:t>;</a:t>
            </a:r>
          </a:p>
          <a:p>
            <a:r>
              <a:rPr lang="ru-RU" sz="2400" dirty="0"/>
              <a:t>ә) </a:t>
            </a:r>
            <a:r>
              <a:rPr lang="ru-RU" sz="2400" dirty="0" err="1"/>
              <a:t>өзгелерге</a:t>
            </a:r>
            <a:r>
              <a:rPr lang="ru-RU" sz="2400" dirty="0"/>
              <a:t> </a:t>
            </a:r>
            <a:r>
              <a:rPr lang="ru-RU" sz="2400" dirty="0" err="1"/>
              <a:t>қатысты</a:t>
            </a:r>
            <a:r>
              <a:rPr lang="ru-RU" sz="2400" dirty="0"/>
              <a:t>: </a:t>
            </a:r>
            <a:r>
              <a:rPr lang="ru-RU" sz="2400" dirty="0" err="1"/>
              <a:t>жауапкершілік</a:t>
            </a:r>
            <a:r>
              <a:rPr lang="ru-RU" sz="2400" dirty="0"/>
              <a:t>, </a:t>
            </a:r>
            <a:r>
              <a:rPr lang="ru-RU" sz="2400" dirty="0" err="1"/>
              <a:t>көпшілдік</a:t>
            </a:r>
            <a:r>
              <a:rPr lang="ru-RU" sz="2400" dirty="0"/>
              <a:t>, </a:t>
            </a:r>
            <a:r>
              <a:rPr lang="ru-RU" sz="2400" dirty="0" err="1"/>
              <a:t>елгезектік</a:t>
            </a:r>
            <a:r>
              <a:rPr lang="ru-RU" sz="2400" dirty="0"/>
              <a:t>, </a:t>
            </a:r>
            <a:r>
              <a:rPr lang="ru-RU" sz="2400" dirty="0" err="1"/>
              <a:t>әділдік</a:t>
            </a:r>
            <a:r>
              <a:rPr lang="ru-RU" sz="2400" dirty="0"/>
              <a:t>, </a:t>
            </a:r>
            <a:r>
              <a:rPr lang="ru-RU" sz="2400" dirty="0" err="1"/>
              <a:t>төз</a:t>
            </a:r>
            <a:r>
              <a:rPr lang="en-US" sz="2400" dirty="0" err="1"/>
              <a:t>i</a:t>
            </a:r>
            <a:r>
              <a:rPr lang="ru-RU" sz="2400" dirty="0" err="1"/>
              <a:t>мд</a:t>
            </a:r>
            <a:r>
              <a:rPr lang="en-US" sz="2400" dirty="0" err="1"/>
              <a:t>i</a:t>
            </a:r>
            <a:r>
              <a:rPr lang="ru-RU" sz="2400" dirty="0"/>
              <a:t>л</a:t>
            </a:r>
            <a:r>
              <a:rPr lang="en-US" sz="2400" dirty="0" err="1"/>
              <a:t>i</a:t>
            </a:r>
            <a:r>
              <a:rPr lang="ru-RU" sz="2400" dirty="0"/>
              <a:t>к, </a:t>
            </a:r>
            <a:r>
              <a:rPr lang="ru-RU" sz="2400" dirty="0" err="1"/>
              <a:t>сыпайылық</a:t>
            </a:r>
            <a:r>
              <a:rPr lang="ru-RU" sz="2400" dirty="0"/>
              <a:t>;</a:t>
            </a:r>
          </a:p>
          <a:p>
            <a:r>
              <a:rPr lang="ru-RU" sz="2400" dirty="0"/>
              <a:t>б) </a:t>
            </a:r>
            <a:r>
              <a:rPr lang="ru-RU" sz="2400" dirty="0" err="1"/>
              <a:t>әлемге</a:t>
            </a:r>
            <a:r>
              <a:rPr lang="ru-RU" sz="2400" dirty="0"/>
              <a:t> </a:t>
            </a:r>
            <a:r>
              <a:rPr lang="ru-RU" sz="2400" dirty="0" err="1"/>
              <a:t>қатысты</a:t>
            </a:r>
            <a:r>
              <a:rPr lang="ru-RU" sz="2400" dirty="0"/>
              <a:t>: </a:t>
            </a:r>
            <a:r>
              <a:rPr lang="ru-RU" sz="2400" dirty="0" err="1"/>
              <a:t>қамқорлық</a:t>
            </a:r>
            <a:r>
              <a:rPr lang="ru-RU" sz="2400" dirty="0"/>
              <a:t>, </a:t>
            </a:r>
            <a:r>
              <a:rPr lang="ru-RU" sz="2400" dirty="0" err="1"/>
              <a:t>білімге</a:t>
            </a:r>
            <a:r>
              <a:rPr lang="ru-RU" sz="2400" dirty="0"/>
              <a:t> </a:t>
            </a:r>
            <a:r>
              <a:rPr lang="ru-RU" sz="2400" dirty="0" err="1"/>
              <a:t>құштарлық</a:t>
            </a:r>
            <a:r>
              <a:rPr lang="ru-RU" sz="2400" dirty="0"/>
              <a:t>, </a:t>
            </a:r>
            <a:r>
              <a:rPr lang="ru-RU" sz="2400" dirty="0" err="1"/>
              <a:t>танымдық</a:t>
            </a:r>
            <a:r>
              <a:rPr lang="ru-RU" sz="2400" dirty="0"/>
              <a:t>, </a:t>
            </a:r>
            <a:r>
              <a:rPr lang="ru-RU" sz="2400" dirty="0" err="1"/>
              <a:t>махаббат</a:t>
            </a:r>
            <a:r>
              <a:rPr lang="ru-RU" sz="2400" dirty="0"/>
              <a:t>, </a:t>
            </a:r>
            <a:r>
              <a:rPr lang="ru-RU" sz="2400" dirty="0" err="1"/>
              <a:t>қайырымдылық</a:t>
            </a:r>
            <a:r>
              <a:rPr lang="ru-RU" sz="2400" dirty="0"/>
              <a:t>, </a:t>
            </a:r>
            <a:r>
              <a:rPr lang="ru-RU" sz="2400" dirty="0" err="1"/>
              <a:t>қоғамға</a:t>
            </a:r>
            <a:r>
              <a:rPr lang="ru-RU" sz="2400" dirty="0"/>
              <a:t> </a:t>
            </a:r>
            <a:r>
              <a:rPr lang="ru-RU" sz="2400" dirty="0" err="1"/>
              <a:t>қызмет</a:t>
            </a:r>
            <a:r>
              <a:rPr lang="ru-RU" sz="2400" dirty="0"/>
              <a:t> </a:t>
            </a:r>
            <a:r>
              <a:rPr lang="ru-RU" sz="2400" dirty="0" err="1"/>
              <a:t>ету</a:t>
            </a:r>
            <a:r>
              <a:rPr lang="ru-RU" sz="2400" dirty="0"/>
              <a:t>;</a:t>
            </a:r>
          </a:p>
          <a:p>
            <a:r>
              <a:rPr lang="ru-RU" sz="2400" dirty="0"/>
              <a:t>в) </a:t>
            </a:r>
            <a:r>
              <a:rPr lang="ru-RU" sz="2400" dirty="0" err="1"/>
              <a:t>адамзатқа</a:t>
            </a:r>
            <a:r>
              <a:rPr lang="ru-RU" sz="2400" dirty="0"/>
              <a:t> </a:t>
            </a:r>
            <a:r>
              <a:rPr lang="ru-RU" sz="2400" dirty="0" err="1"/>
              <a:t>қатысты</a:t>
            </a:r>
            <a:r>
              <a:rPr lang="ru-RU" sz="2400" dirty="0"/>
              <a:t>: </a:t>
            </a:r>
            <a:r>
              <a:rPr lang="ru-RU" sz="2400" dirty="0" err="1"/>
              <a:t>елжандылық</a:t>
            </a:r>
            <a:r>
              <a:rPr lang="ru-RU" sz="2400" dirty="0"/>
              <a:t>, </a:t>
            </a:r>
            <a:r>
              <a:rPr lang="ru-RU" sz="2400" dirty="0" err="1"/>
              <a:t>оптимистік</a:t>
            </a:r>
            <a:r>
              <a:rPr lang="ru-RU" sz="2400" dirty="0"/>
              <a:t>, </a:t>
            </a:r>
            <a:r>
              <a:rPr lang="ru-RU" sz="2400" dirty="0" err="1"/>
              <a:t>дәстүрді</a:t>
            </a:r>
            <a:r>
              <a:rPr lang="ru-RU" sz="2400" dirty="0"/>
              <a:t> </a:t>
            </a:r>
            <a:r>
              <a:rPr lang="ru-RU" sz="2400" dirty="0" err="1"/>
              <a:t>жалғастыру</a:t>
            </a:r>
            <a:r>
              <a:rPr lang="ru-RU" sz="2400" dirty="0"/>
              <a:t>, </a:t>
            </a:r>
            <a:r>
              <a:rPr lang="ru-RU" sz="2400" dirty="0" err="1"/>
              <a:t>болашаққа</a:t>
            </a:r>
            <a:r>
              <a:rPr lang="ru-RU" sz="2400" dirty="0"/>
              <a:t> </a:t>
            </a:r>
            <a:r>
              <a:rPr lang="ru-RU" sz="2400" dirty="0" err="1"/>
              <a:t>ұмтылу</a:t>
            </a:r>
            <a:r>
              <a:rPr lang="ru-RU" sz="2400" dirty="0"/>
              <a:t>, </a:t>
            </a:r>
            <a:r>
              <a:rPr lang="ru-RU" sz="2400" dirty="0" err="1"/>
              <a:t>зор</a:t>
            </a:r>
            <a:r>
              <a:rPr lang="ru-RU" sz="2400" dirty="0"/>
              <a:t>  </a:t>
            </a:r>
            <a:r>
              <a:rPr lang="ru-RU" sz="2400" dirty="0" err="1"/>
              <a:t>жауапкершілік</a:t>
            </a:r>
            <a:r>
              <a:rPr lang="ru-RU" sz="2400" dirty="0"/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921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38734"/>
            <a:ext cx="820891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адамзаттық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құндылықтар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/>
              <a:t>а) </a:t>
            </a:r>
            <a:r>
              <a:rPr lang="ru-RU" sz="2400" dirty="0" err="1"/>
              <a:t>өзін-өзі</a:t>
            </a:r>
            <a:r>
              <a:rPr lang="ru-RU" sz="2400" dirty="0"/>
              <a:t> </a:t>
            </a:r>
            <a:r>
              <a:rPr lang="ru-RU" sz="2400" dirty="0" err="1"/>
              <a:t>тануға</a:t>
            </a:r>
            <a:r>
              <a:rPr lang="ru-RU" sz="2400" dirty="0"/>
              <a:t>: </a:t>
            </a:r>
            <a:r>
              <a:rPr lang="ru-RU" sz="2400" dirty="0" err="1"/>
              <a:t>махаббат</a:t>
            </a:r>
            <a:r>
              <a:rPr lang="ru-RU" sz="2400" dirty="0"/>
              <a:t>, </a:t>
            </a:r>
            <a:r>
              <a:rPr lang="ru-RU" sz="2400" dirty="0" err="1"/>
              <a:t>денсаулық</a:t>
            </a:r>
            <a:r>
              <a:rPr lang="ru-RU" sz="2400" dirty="0"/>
              <a:t>, </a:t>
            </a:r>
            <a:r>
              <a:rPr lang="ru-RU" sz="2400" dirty="0" err="1"/>
              <a:t>еркіндік</a:t>
            </a:r>
            <a:r>
              <a:rPr lang="ru-RU" sz="2400" dirty="0"/>
              <a:t>, </a:t>
            </a:r>
            <a:r>
              <a:rPr lang="ru-RU" sz="2400" dirty="0" err="1"/>
              <a:t>бақыт</a:t>
            </a:r>
            <a:r>
              <a:rPr lang="ru-RU" sz="2400" dirty="0"/>
              <a:t>, </a:t>
            </a:r>
            <a:r>
              <a:rPr lang="ru-RU" sz="2400" dirty="0" err="1"/>
              <a:t>еңбек</a:t>
            </a:r>
            <a:r>
              <a:rPr lang="ru-RU" sz="2400" dirty="0"/>
              <a:t>, </a:t>
            </a:r>
            <a:r>
              <a:rPr lang="ru-RU" sz="2400" dirty="0" err="1"/>
              <a:t>тән</a:t>
            </a:r>
            <a:r>
              <a:rPr lang="ru-RU" sz="2400" dirty="0"/>
              <a:t> мен </a:t>
            </a:r>
            <a:r>
              <a:rPr lang="ru-RU" sz="2400" dirty="0" err="1"/>
              <a:t>жан</a:t>
            </a:r>
            <a:r>
              <a:rPr lang="ru-RU" sz="2400" dirty="0"/>
              <a:t> </a:t>
            </a:r>
            <a:r>
              <a:rPr lang="ru-RU" sz="2400" dirty="0" err="1"/>
              <a:t>үндестігі</a:t>
            </a:r>
            <a:r>
              <a:rPr lang="ru-RU" sz="2400" dirty="0"/>
              <a:t>; </a:t>
            </a:r>
          </a:p>
          <a:p>
            <a:r>
              <a:rPr lang="ru-RU" sz="2400" dirty="0"/>
              <a:t>ә) </a:t>
            </a:r>
            <a:r>
              <a:rPr lang="ru-RU" sz="2400" dirty="0" err="1"/>
              <a:t>өзгелерді</a:t>
            </a:r>
            <a:r>
              <a:rPr lang="ru-RU" sz="2400" dirty="0"/>
              <a:t> </a:t>
            </a:r>
            <a:r>
              <a:rPr lang="ru-RU" sz="2400" dirty="0" err="1"/>
              <a:t>тануға</a:t>
            </a:r>
            <a:r>
              <a:rPr lang="ru-RU" sz="2400" dirty="0"/>
              <a:t>: </a:t>
            </a:r>
            <a:r>
              <a:rPr lang="ru-RU" sz="2400" dirty="0" err="1"/>
              <a:t>отбасы</a:t>
            </a:r>
            <a:r>
              <a:rPr lang="ru-RU" sz="2400" dirty="0"/>
              <a:t>, </a:t>
            </a:r>
            <a:r>
              <a:rPr lang="ru-RU" sz="2400" dirty="0" err="1"/>
              <a:t>достық</a:t>
            </a:r>
            <a:r>
              <a:rPr lang="ru-RU" sz="2400" dirty="0"/>
              <a:t>, </a:t>
            </a:r>
            <a:r>
              <a:rPr lang="ru-RU" sz="2400" dirty="0" err="1"/>
              <a:t>сыйластық</a:t>
            </a:r>
            <a:r>
              <a:rPr lang="ru-RU" sz="2400" dirty="0"/>
              <a:t>, </a:t>
            </a:r>
            <a:r>
              <a:rPr lang="ru-RU" sz="2400" dirty="0" err="1"/>
              <a:t>теңдік</a:t>
            </a:r>
            <a:r>
              <a:rPr lang="ru-RU" sz="2400" dirty="0"/>
              <a:t>, </a:t>
            </a:r>
            <a:r>
              <a:rPr lang="ru-RU" sz="2400" dirty="0" err="1"/>
              <a:t>бауырмалдық</a:t>
            </a:r>
            <a:r>
              <a:rPr lang="ru-RU" sz="2400" dirty="0"/>
              <a:t>, диалог, </a:t>
            </a:r>
            <a:r>
              <a:rPr lang="ru-RU" sz="2400" dirty="0" err="1"/>
              <a:t>өзара</a:t>
            </a:r>
            <a:r>
              <a:rPr lang="ru-RU" sz="2400" dirty="0"/>
              <a:t> </a:t>
            </a:r>
            <a:r>
              <a:rPr lang="ru-RU" sz="2400" dirty="0" err="1"/>
              <a:t>түсіністік</a:t>
            </a:r>
            <a:r>
              <a:rPr lang="ru-RU" sz="2400" dirty="0"/>
              <a:t>, </a:t>
            </a:r>
            <a:r>
              <a:rPr lang="ru-RU" sz="2400" dirty="0" err="1"/>
              <a:t>ынтымақтастық</a:t>
            </a:r>
            <a:r>
              <a:rPr lang="ru-RU" sz="2400" dirty="0"/>
              <a:t>;</a:t>
            </a:r>
          </a:p>
          <a:p>
            <a:r>
              <a:rPr lang="ru-RU" sz="2400" dirty="0"/>
              <a:t>б) </a:t>
            </a:r>
            <a:r>
              <a:rPr lang="ru-RU" sz="2400" dirty="0" err="1"/>
              <a:t>әлемді</a:t>
            </a:r>
            <a:r>
              <a:rPr lang="ru-RU" sz="2400" dirty="0"/>
              <a:t> </a:t>
            </a:r>
            <a:r>
              <a:rPr lang="ru-RU" sz="2400" dirty="0" err="1"/>
              <a:t>тануға</a:t>
            </a:r>
            <a:r>
              <a:rPr lang="ru-RU" sz="2400" dirty="0"/>
              <a:t>: </a:t>
            </a:r>
            <a:r>
              <a:rPr lang="ru-RU" sz="2400" dirty="0" err="1"/>
              <a:t>табиғат</a:t>
            </a:r>
            <a:r>
              <a:rPr lang="ru-RU" sz="2400" dirty="0"/>
              <a:t>, </a:t>
            </a:r>
            <a:r>
              <a:rPr lang="ru-RU" sz="2400" dirty="0" err="1"/>
              <a:t>Отан</a:t>
            </a:r>
            <a:r>
              <a:rPr lang="ru-RU" sz="2400" dirty="0"/>
              <a:t>, </a:t>
            </a:r>
            <a:r>
              <a:rPr lang="ru-RU" sz="2400" dirty="0" err="1"/>
              <a:t>әлем</a:t>
            </a:r>
            <a:r>
              <a:rPr lang="ru-RU" sz="2400" dirty="0"/>
              <a:t>, </a:t>
            </a:r>
            <a:r>
              <a:rPr lang="ru-RU" sz="2400" dirty="0" err="1"/>
              <a:t>өмір</a:t>
            </a:r>
            <a:r>
              <a:rPr lang="ru-RU" sz="2400" dirty="0"/>
              <a:t>, </a:t>
            </a:r>
            <a:r>
              <a:rPr lang="ru-RU" sz="2400" dirty="0" err="1"/>
              <a:t>Бүкіл</a:t>
            </a:r>
            <a:r>
              <a:rPr lang="ru-RU" sz="2400" dirty="0"/>
              <a:t> </a:t>
            </a:r>
            <a:r>
              <a:rPr lang="ru-RU" sz="2400" dirty="0" err="1"/>
              <a:t>әлеммен</a:t>
            </a:r>
            <a:r>
              <a:rPr lang="ru-RU" sz="2400" dirty="0"/>
              <a:t> </a:t>
            </a:r>
            <a:r>
              <a:rPr lang="ru-RU" sz="2400" dirty="0" err="1"/>
              <a:t>үндестік</a:t>
            </a:r>
            <a:r>
              <a:rPr lang="ru-RU" sz="2400" dirty="0"/>
              <a:t>, </a:t>
            </a:r>
            <a:r>
              <a:rPr lang="ru-RU" sz="2400" dirty="0" err="1"/>
              <a:t>сенім</a:t>
            </a:r>
            <a:r>
              <a:rPr lang="ru-RU" sz="2400" dirty="0"/>
              <a:t>, </a:t>
            </a:r>
            <a:r>
              <a:rPr lang="ru-RU" sz="2400" dirty="0" err="1"/>
              <a:t>үміт</a:t>
            </a:r>
            <a:r>
              <a:rPr lang="ru-RU" sz="2400" dirty="0"/>
              <a:t>; </a:t>
            </a:r>
          </a:p>
          <a:p>
            <a:r>
              <a:rPr lang="ru-RU" sz="2400" dirty="0"/>
              <a:t>в) </a:t>
            </a:r>
            <a:r>
              <a:rPr lang="ru-RU" sz="2400" dirty="0" err="1"/>
              <a:t>адамзаттың</a:t>
            </a:r>
            <a:r>
              <a:rPr lang="ru-RU" sz="2400" dirty="0"/>
              <a:t> </a:t>
            </a:r>
            <a:r>
              <a:rPr lang="ru-RU" sz="2400" dirty="0" err="1"/>
              <a:t>рухани</a:t>
            </a:r>
            <a:r>
              <a:rPr lang="ru-RU" sz="2400" dirty="0"/>
              <a:t> </a:t>
            </a:r>
            <a:r>
              <a:rPr lang="ru-RU" sz="2400" dirty="0" err="1"/>
              <a:t>тәжірибесін</a:t>
            </a:r>
            <a:r>
              <a:rPr lang="ru-RU" sz="2400" dirty="0"/>
              <a:t> </a:t>
            </a:r>
            <a:r>
              <a:rPr lang="ru-RU" sz="2400" dirty="0" err="1"/>
              <a:t>тануға</a:t>
            </a:r>
            <a:r>
              <a:rPr lang="ru-RU" sz="2400" dirty="0"/>
              <a:t>: </a:t>
            </a:r>
            <a:r>
              <a:rPr lang="ru-RU" sz="2400" dirty="0" err="1"/>
              <a:t>ақиқат</a:t>
            </a:r>
            <a:r>
              <a:rPr lang="ru-RU" sz="2400" dirty="0"/>
              <a:t>, </a:t>
            </a:r>
            <a:r>
              <a:rPr lang="ru-RU" sz="2400" dirty="0" err="1"/>
              <a:t>жер</a:t>
            </a:r>
            <a:r>
              <a:rPr lang="ru-RU" sz="2400" dirty="0"/>
              <a:t> </a:t>
            </a:r>
            <a:r>
              <a:rPr lang="ru-RU" sz="2400" dirty="0" err="1"/>
              <a:t>адамзаттың</a:t>
            </a:r>
            <a:r>
              <a:rPr lang="ru-RU" sz="2400" dirty="0"/>
              <a:t> </a:t>
            </a:r>
            <a:r>
              <a:rPr lang="ru-RU" sz="2400" dirty="0" err="1"/>
              <a:t>ортақ</a:t>
            </a:r>
            <a:r>
              <a:rPr lang="ru-RU" sz="2400" dirty="0"/>
              <a:t> </a:t>
            </a:r>
            <a:r>
              <a:rPr lang="ru-RU" sz="2400" dirty="0" err="1"/>
              <a:t>үйі</a:t>
            </a:r>
            <a:r>
              <a:rPr lang="ru-RU" sz="2400" dirty="0"/>
              <a:t>, </a:t>
            </a:r>
            <a:r>
              <a:rPr lang="ru-RU" sz="2400" dirty="0" err="1"/>
              <a:t>шығармашылық</a:t>
            </a:r>
            <a:r>
              <a:rPr lang="ru-RU" sz="2400" dirty="0"/>
              <a:t>, </a:t>
            </a:r>
            <a:r>
              <a:rPr lang="ru-RU" sz="2400" dirty="0" err="1"/>
              <a:t>мәдениет</a:t>
            </a:r>
            <a:r>
              <a:rPr lang="ru-RU" sz="2400" dirty="0"/>
              <a:t>, </a:t>
            </a:r>
            <a:r>
              <a:rPr lang="ru-RU" sz="2400" dirty="0" err="1"/>
              <a:t>адамзатпен</a:t>
            </a:r>
            <a:r>
              <a:rPr lang="ru-RU" sz="2400" dirty="0"/>
              <a:t> </a:t>
            </a:r>
            <a:r>
              <a:rPr lang="ru-RU" sz="2400" dirty="0" err="1"/>
              <a:t>бірігу</a:t>
            </a:r>
            <a:r>
              <a:rPr lang="ru-RU" sz="2400" dirty="0"/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7700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94374" y="548680"/>
            <a:ext cx="484962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	</a:t>
            </a:r>
            <a:r>
              <a:rPr lang="ru-RU" sz="2000" dirty="0" err="1" smtClean="0"/>
              <a:t>Әсіресе</a:t>
            </a:r>
            <a:r>
              <a:rPr lang="ru-RU" sz="2000" dirty="0" smtClean="0"/>
              <a:t> </a:t>
            </a:r>
            <a:r>
              <a:rPr lang="ru-RU" sz="2000" dirty="0" err="1"/>
              <a:t>баланың</a:t>
            </a:r>
            <a:r>
              <a:rPr lang="ru-RU" sz="2000" dirty="0"/>
              <a:t> даму </a:t>
            </a:r>
            <a:r>
              <a:rPr lang="ru-RU" sz="2000" dirty="0" err="1"/>
              <a:t>барысын</a:t>
            </a:r>
            <a:r>
              <a:rPr lang="ru-RU" sz="2000" dirty="0"/>
              <a:t> </a:t>
            </a:r>
            <a:r>
              <a:rPr lang="ru-RU" sz="2000" dirty="0" err="1"/>
              <a:t>есепке</a:t>
            </a:r>
            <a:r>
              <a:rPr lang="ru-RU" sz="2000" dirty="0"/>
              <a:t> </a:t>
            </a:r>
            <a:r>
              <a:rPr lang="ru-RU" sz="2000" dirty="0" err="1"/>
              <a:t>алу</a:t>
            </a:r>
            <a:r>
              <a:rPr lang="ru-RU" sz="2000" dirty="0"/>
              <a:t>, </a:t>
            </a:r>
            <a:r>
              <a:rPr lang="ru-RU" sz="2000" dirty="0" err="1"/>
              <a:t>бейімділігін</a:t>
            </a:r>
            <a:r>
              <a:rPr lang="ru-RU" sz="2000" dirty="0"/>
              <a:t>, </a:t>
            </a:r>
            <a:r>
              <a:rPr lang="ru-RU" sz="2000" dirty="0" err="1"/>
              <a:t>қызығушылықтарын</a:t>
            </a:r>
            <a:r>
              <a:rPr lang="ru-RU" sz="2000" dirty="0"/>
              <a:t>, </a:t>
            </a:r>
            <a:r>
              <a:rPr lang="ru-RU" sz="2000" dirty="0" err="1"/>
              <a:t>сабаққа</a:t>
            </a:r>
            <a:r>
              <a:rPr lang="ru-RU" sz="2000" dirty="0"/>
              <a:t> </a:t>
            </a:r>
            <a:r>
              <a:rPr lang="ru-RU" sz="2000" dirty="0" err="1"/>
              <a:t>деген</a:t>
            </a:r>
            <a:r>
              <a:rPr lang="ru-RU" sz="2000" dirty="0"/>
              <a:t> </a:t>
            </a:r>
            <a:r>
              <a:rPr lang="ru-RU" sz="2000" dirty="0" err="1"/>
              <a:t>көзқарасын</a:t>
            </a:r>
            <a:r>
              <a:rPr lang="ru-RU" sz="2000" dirty="0"/>
              <a:t> </a:t>
            </a:r>
            <a:r>
              <a:rPr lang="ru-RU" sz="2000" dirty="0" err="1"/>
              <a:t>т.б</a:t>
            </a:r>
            <a:r>
              <a:rPr lang="ru-RU" sz="2000" dirty="0"/>
              <a:t>. </a:t>
            </a:r>
            <a:r>
              <a:rPr lang="ru-RU" sz="2000" dirty="0" err="1"/>
              <a:t>кейбір</a:t>
            </a:r>
            <a:r>
              <a:rPr lang="ru-RU" sz="2000" dirty="0"/>
              <a:t> </a:t>
            </a:r>
            <a:r>
              <a:rPr lang="ru-RU" sz="2000" dirty="0" err="1"/>
              <a:t>объективтік</a:t>
            </a:r>
            <a:r>
              <a:rPr lang="ru-RU" sz="2000" dirty="0"/>
              <a:t> </a:t>
            </a:r>
            <a:r>
              <a:rPr lang="ru-RU" sz="2000" dirty="0" err="1"/>
              <a:t>көрсеткіштерді</a:t>
            </a:r>
            <a:r>
              <a:rPr lang="ru-RU" sz="2000" dirty="0"/>
              <a:t> </a:t>
            </a:r>
            <a:r>
              <a:rPr lang="ru-RU" sz="2000" dirty="0" err="1"/>
              <a:t>назардан</a:t>
            </a:r>
            <a:r>
              <a:rPr lang="ru-RU" sz="2000" dirty="0"/>
              <a:t> </a:t>
            </a:r>
            <a:r>
              <a:rPr lang="ru-RU" sz="2000" dirty="0" err="1"/>
              <a:t>тыс</a:t>
            </a:r>
            <a:r>
              <a:rPr lang="ru-RU" sz="2000" dirty="0"/>
              <a:t> </a:t>
            </a:r>
            <a:r>
              <a:rPr lang="ru-RU" sz="2000" dirty="0" err="1"/>
              <a:t>қолдануға</a:t>
            </a:r>
            <a:r>
              <a:rPr lang="ru-RU" sz="2000" dirty="0"/>
              <a:t> </a:t>
            </a:r>
            <a:r>
              <a:rPr lang="ru-RU" sz="2000" dirty="0" err="1"/>
              <a:t>болмайды</a:t>
            </a:r>
            <a:r>
              <a:rPr lang="ru-RU" sz="2000" dirty="0"/>
              <a:t>. </a:t>
            </a:r>
            <a:r>
              <a:rPr lang="ru-RU" sz="2000" dirty="0" err="1"/>
              <a:t>Мектептің</a:t>
            </a:r>
            <a:r>
              <a:rPr lang="ru-RU" sz="2000" dirty="0"/>
              <a:t> </a:t>
            </a:r>
            <a:r>
              <a:rPr lang="ru-RU" sz="2000" dirty="0" err="1"/>
              <a:t>жүрегі</a:t>
            </a:r>
            <a:r>
              <a:rPr lang="ru-RU" sz="2000" dirty="0"/>
              <a:t> </a:t>
            </a:r>
            <a:r>
              <a:rPr lang="ru-RU" sz="2000" dirty="0" err="1"/>
              <a:t>мұғалім</a:t>
            </a:r>
            <a:r>
              <a:rPr lang="ru-RU" sz="2000" dirty="0"/>
              <a:t> </a:t>
            </a:r>
            <a:r>
              <a:rPr lang="ru-RU" sz="2000" dirty="0" err="1"/>
              <a:t>болса</a:t>
            </a:r>
            <a:r>
              <a:rPr lang="ru-RU" sz="2000" dirty="0"/>
              <a:t>, </a:t>
            </a:r>
            <a:r>
              <a:rPr lang="ru-RU" sz="2000" dirty="0" err="1"/>
              <a:t>сыныппен</a:t>
            </a:r>
            <a:r>
              <a:rPr lang="ru-RU" sz="2000" dirty="0"/>
              <a:t> </a:t>
            </a:r>
            <a:r>
              <a:rPr lang="ru-RU" sz="2000" dirty="0" err="1"/>
              <a:t>жүргізетін</a:t>
            </a:r>
            <a:r>
              <a:rPr lang="ru-RU" sz="2000" dirty="0"/>
              <a:t> </a:t>
            </a:r>
            <a:r>
              <a:rPr lang="ru-RU" sz="2000" dirty="0" err="1"/>
              <a:t>сынып</a:t>
            </a:r>
            <a:r>
              <a:rPr lang="ru-RU" sz="2000" dirty="0"/>
              <a:t> </a:t>
            </a:r>
            <a:r>
              <a:rPr lang="ru-RU" sz="2000" dirty="0" err="1"/>
              <a:t>жетекшісі</a:t>
            </a:r>
            <a:r>
              <a:rPr lang="ru-RU" sz="2000" dirty="0"/>
              <a:t>. </a:t>
            </a:r>
            <a:r>
              <a:rPr lang="ru-RU" sz="2000" dirty="0" err="1"/>
              <a:t>Ойымды</a:t>
            </a:r>
            <a:r>
              <a:rPr lang="ru-RU" sz="2000" dirty="0"/>
              <a:t> </a:t>
            </a:r>
            <a:r>
              <a:rPr lang="ru-RU" sz="2000" dirty="0" err="1"/>
              <a:t>тұжырымдай</a:t>
            </a:r>
            <a:r>
              <a:rPr lang="ru-RU" sz="2000" dirty="0"/>
              <a:t> </a:t>
            </a:r>
            <a:r>
              <a:rPr lang="ru-RU" sz="2000" dirty="0" err="1"/>
              <a:t>келе</a:t>
            </a:r>
            <a:r>
              <a:rPr lang="ru-RU" sz="2000" dirty="0"/>
              <a:t> </a:t>
            </a:r>
            <a:r>
              <a:rPr lang="ru-RU" sz="2000" dirty="0" err="1"/>
              <a:t>оқушылардың</a:t>
            </a:r>
            <a:r>
              <a:rPr lang="ru-RU" sz="2000" dirty="0"/>
              <a:t> </a:t>
            </a:r>
            <a:r>
              <a:rPr lang="ru-RU" sz="2000" dirty="0" err="1"/>
              <a:t>ұлттық</a:t>
            </a:r>
            <a:r>
              <a:rPr lang="ru-RU" sz="2000" dirty="0"/>
              <a:t> </a:t>
            </a:r>
            <a:r>
              <a:rPr lang="ru-RU" sz="2000" dirty="0" err="1"/>
              <a:t>құндылықтары</a:t>
            </a:r>
            <a:r>
              <a:rPr lang="ru-RU" sz="2000" dirty="0"/>
              <a:t> мен </a:t>
            </a:r>
            <a:r>
              <a:rPr lang="ru-RU" sz="2000" dirty="0" err="1"/>
              <a:t>жалпы</a:t>
            </a:r>
            <a:r>
              <a:rPr lang="ru-RU" sz="2000" dirty="0"/>
              <a:t> </a:t>
            </a:r>
            <a:r>
              <a:rPr lang="ru-RU" sz="2000" dirty="0" err="1"/>
              <a:t>адамзаттық</a:t>
            </a:r>
            <a:r>
              <a:rPr lang="ru-RU" sz="2000" dirty="0"/>
              <a:t> </a:t>
            </a:r>
            <a:r>
              <a:rPr lang="ru-RU" sz="2000" dirty="0" err="1"/>
              <a:t>қасиеттерін</a:t>
            </a:r>
            <a:r>
              <a:rPr lang="ru-RU" sz="2000" dirty="0"/>
              <a:t> </a:t>
            </a:r>
            <a:r>
              <a:rPr lang="ru-RU" sz="2000" dirty="0" err="1"/>
              <a:t>сыныптан</a:t>
            </a:r>
            <a:r>
              <a:rPr lang="ru-RU" sz="2000" dirty="0"/>
              <a:t> </a:t>
            </a:r>
            <a:r>
              <a:rPr lang="ru-RU" sz="2000" dirty="0" err="1"/>
              <a:t>тыс</a:t>
            </a:r>
            <a:r>
              <a:rPr lang="ru-RU" sz="2000" dirty="0"/>
              <a:t> </a:t>
            </a:r>
            <a:r>
              <a:rPr lang="ru-RU" sz="2000" dirty="0" err="1"/>
              <a:t>тәрбиелік</a:t>
            </a:r>
            <a:r>
              <a:rPr lang="ru-RU" sz="2000" dirty="0"/>
              <a:t> </a:t>
            </a:r>
            <a:r>
              <a:rPr lang="ru-RU" sz="2000" dirty="0" err="1"/>
              <a:t>іс-шаралар</a:t>
            </a:r>
            <a:r>
              <a:rPr lang="ru-RU" sz="2000" dirty="0"/>
              <a:t> </a:t>
            </a:r>
            <a:r>
              <a:rPr lang="ru-RU" sz="2000" dirty="0" err="1"/>
              <a:t>арқылы</a:t>
            </a:r>
            <a:r>
              <a:rPr lang="ru-RU" sz="2000" dirty="0"/>
              <a:t> </a:t>
            </a:r>
            <a:r>
              <a:rPr lang="ru-RU" sz="2000" dirty="0" err="1"/>
              <a:t>қалыптастырып,ғылыми</a:t>
            </a:r>
            <a:r>
              <a:rPr lang="ru-RU" sz="2000" dirty="0"/>
              <a:t> </a:t>
            </a:r>
            <a:r>
              <a:rPr lang="ru-RU" sz="2000" dirty="0" err="1"/>
              <a:t>тұрғыда</a:t>
            </a:r>
            <a:r>
              <a:rPr lang="ru-RU" sz="2000" dirty="0"/>
              <a:t> </a:t>
            </a:r>
            <a:r>
              <a:rPr lang="ru-RU" sz="2000" dirty="0" err="1"/>
              <a:t>дәлелдеп</a:t>
            </a:r>
            <a:r>
              <a:rPr lang="ru-RU" sz="2000" dirty="0"/>
              <a:t> </a:t>
            </a:r>
            <a:r>
              <a:rPr lang="ru-RU" sz="2000" dirty="0" err="1"/>
              <a:t>дамыту</a:t>
            </a:r>
            <a:r>
              <a:rPr lang="ru-RU" sz="2000" dirty="0"/>
              <a:t> </a:t>
            </a:r>
            <a:r>
              <a:rPr lang="ru-RU" sz="2000" dirty="0" err="1"/>
              <a:t>біздің</a:t>
            </a:r>
            <a:r>
              <a:rPr lang="ru-RU" sz="2000" dirty="0"/>
              <a:t> </a:t>
            </a:r>
            <a:r>
              <a:rPr lang="ru-RU" sz="2000" dirty="0" err="1"/>
              <a:t>тікелей</a:t>
            </a:r>
            <a:r>
              <a:rPr lang="ru-RU" sz="2000" dirty="0"/>
              <a:t> </a:t>
            </a:r>
            <a:r>
              <a:rPr lang="ru-RU" sz="2000" dirty="0" err="1"/>
              <a:t>парызымыз</a:t>
            </a:r>
            <a:r>
              <a:rPr lang="ru-RU" sz="2000" dirty="0"/>
              <a:t>.</a:t>
            </a:r>
          </a:p>
        </p:txBody>
      </p:sp>
      <p:pic>
        <p:nvPicPr>
          <p:cNvPr id="3074" name="Picture 2" descr="D:\Мои рисунки\Группаластар (2011-2015)\2 курс)\практика\20130607_1932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39" y="548618"/>
            <a:ext cx="3995936" cy="602128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660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31" y="2090172"/>
            <a:ext cx="705674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Назарларыңызға</a:t>
            </a:r>
          </a:p>
          <a:p>
            <a:pPr algn="ctr"/>
            <a:r>
              <a:rPr lang="kk-KZ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рахмет!!!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854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836712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	</a:t>
            </a:r>
            <a:r>
              <a:rPr lang="ru-RU" sz="2400" b="1" i="1" dirty="0" err="1" smtClean="0"/>
              <a:t>Адамгершілік</a:t>
            </a:r>
            <a:r>
              <a:rPr lang="ru-RU" sz="2400" dirty="0" smtClean="0"/>
              <a:t> </a:t>
            </a:r>
            <a:r>
              <a:rPr lang="ru-RU" sz="2400" dirty="0" err="1"/>
              <a:t>тақырыбы</a:t>
            </a:r>
            <a:r>
              <a:rPr lang="ru-RU" sz="2400" dirty="0"/>
              <a:t> - </a:t>
            </a:r>
            <a:r>
              <a:rPr lang="ru-RU" sz="2400" dirty="0" err="1"/>
              <a:t>мәңгілік</a:t>
            </a:r>
            <a:r>
              <a:rPr lang="ru-RU" sz="2400" dirty="0"/>
              <a:t>. </a:t>
            </a:r>
            <a:r>
              <a:rPr lang="ru-RU" sz="2400" dirty="0" err="1"/>
              <a:t>Ол</a:t>
            </a:r>
            <a:r>
              <a:rPr lang="ru-RU" sz="2400" dirty="0"/>
              <a:t> </a:t>
            </a:r>
            <a:r>
              <a:rPr lang="ru-RU" sz="2400" dirty="0" err="1"/>
              <a:t>ешқашан</a:t>
            </a:r>
            <a:r>
              <a:rPr lang="ru-RU" sz="2400" dirty="0"/>
              <a:t> </a:t>
            </a:r>
            <a:r>
              <a:rPr lang="ru-RU" sz="2400" dirty="0" err="1"/>
              <a:t>ескірмек</a:t>
            </a:r>
            <a:r>
              <a:rPr lang="ru-RU" sz="2400" dirty="0"/>
              <a:t> </a:t>
            </a:r>
            <a:r>
              <a:rPr lang="ru-RU" sz="2400" dirty="0" err="1"/>
              <a:t>емес</a:t>
            </a:r>
            <a:r>
              <a:rPr lang="ru-RU" sz="2400" dirty="0"/>
              <a:t>. </a:t>
            </a:r>
            <a:r>
              <a:rPr lang="ru-RU" sz="2400" dirty="0" err="1"/>
              <a:t>Жас</a:t>
            </a:r>
            <a:r>
              <a:rPr lang="ru-RU" sz="2400" dirty="0"/>
              <a:t> </a:t>
            </a:r>
            <a:r>
              <a:rPr lang="ru-RU" sz="2400" dirty="0" err="1"/>
              <a:t>ұрпақтың</a:t>
            </a:r>
            <a:r>
              <a:rPr lang="ru-RU" sz="2400" dirty="0"/>
              <a:t> </a:t>
            </a:r>
            <a:r>
              <a:rPr lang="ru-RU" sz="2400" dirty="0" err="1"/>
              <a:t>бойына</a:t>
            </a:r>
            <a:r>
              <a:rPr lang="ru-RU" sz="2400" dirty="0"/>
              <a:t> </a:t>
            </a:r>
            <a:r>
              <a:rPr lang="ru-RU" sz="2400" dirty="0" err="1"/>
              <a:t>адамгершілік</a:t>
            </a:r>
            <a:r>
              <a:rPr lang="ru-RU" sz="2400" dirty="0"/>
              <a:t> </a:t>
            </a:r>
            <a:r>
              <a:rPr lang="ru-RU" sz="2400" dirty="0" err="1"/>
              <a:t>қасиеттерді</a:t>
            </a:r>
            <a:r>
              <a:rPr lang="ru-RU" sz="2400" dirty="0"/>
              <a:t> </a:t>
            </a:r>
            <a:r>
              <a:rPr lang="ru-RU" sz="2400" dirty="0" err="1"/>
              <a:t>сіңіру</a:t>
            </a:r>
            <a:r>
              <a:rPr lang="ru-RU" sz="2400" dirty="0"/>
              <a:t> - </a:t>
            </a:r>
            <a:r>
              <a:rPr lang="ru-RU" sz="2400" dirty="0" err="1"/>
              <a:t>ата-ана</a:t>
            </a:r>
            <a:r>
              <a:rPr lang="ru-RU" sz="2400" dirty="0"/>
              <a:t> мен </a:t>
            </a:r>
            <a:r>
              <a:rPr lang="ru-RU" sz="2400" dirty="0" err="1"/>
              <a:t>ұстаздардың</a:t>
            </a:r>
            <a:r>
              <a:rPr lang="ru-RU" sz="2400" dirty="0"/>
              <a:t> </a:t>
            </a:r>
            <a:r>
              <a:rPr lang="ru-RU" sz="2400" dirty="0" err="1"/>
              <a:t>басты</a:t>
            </a:r>
            <a:r>
              <a:rPr lang="ru-RU" sz="2400" dirty="0"/>
              <a:t> </a:t>
            </a:r>
            <a:r>
              <a:rPr lang="ru-RU" sz="2400" dirty="0" err="1"/>
              <a:t>міндеті</a:t>
            </a:r>
            <a:r>
              <a:rPr lang="ru-RU" sz="2400" dirty="0"/>
              <a:t>. </a:t>
            </a:r>
            <a:r>
              <a:rPr lang="ru-RU" sz="2400" dirty="0" err="1"/>
              <a:t>Адамгершілік</a:t>
            </a:r>
            <a:r>
              <a:rPr lang="ru-RU" sz="2400" dirty="0"/>
              <a:t> </a:t>
            </a:r>
            <a:r>
              <a:rPr lang="ru-RU" sz="2400" dirty="0" err="1"/>
              <a:t>әр</a:t>
            </a:r>
            <a:r>
              <a:rPr lang="ru-RU" sz="2400" dirty="0"/>
              <a:t> </a:t>
            </a:r>
            <a:r>
              <a:rPr lang="ru-RU" sz="2400" dirty="0" err="1"/>
              <a:t>адамға</a:t>
            </a:r>
            <a:r>
              <a:rPr lang="ru-RU" sz="2400" dirty="0"/>
              <a:t> </a:t>
            </a:r>
            <a:r>
              <a:rPr lang="ru-RU" sz="2400" dirty="0" err="1"/>
              <a:t>тән</a:t>
            </a:r>
            <a:r>
              <a:rPr lang="ru-RU" sz="2400" dirty="0"/>
              <a:t> </a:t>
            </a:r>
            <a:r>
              <a:rPr lang="ru-RU" sz="2400" dirty="0" err="1"/>
              <a:t>асыл</a:t>
            </a:r>
            <a:r>
              <a:rPr lang="ru-RU" sz="2400" dirty="0"/>
              <a:t> </a:t>
            </a:r>
            <a:r>
              <a:rPr lang="ru-RU" sz="2400" dirty="0" err="1"/>
              <a:t>қасиеттер</a:t>
            </a:r>
            <a:r>
              <a:rPr lang="ru-RU" sz="2400" dirty="0"/>
              <a:t>. </a:t>
            </a:r>
            <a:r>
              <a:rPr lang="ru-RU" sz="2400" dirty="0" err="1"/>
              <a:t>Адамгершіліктің</a:t>
            </a:r>
            <a:r>
              <a:rPr lang="ru-RU" sz="2400" dirty="0"/>
              <a:t> </a:t>
            </a:r>
            <a:r>
              <a:rPr lang="ru-RU" sz="2400" dirty="0" err="1"/>
              <a:t>қайнар</a:t>
            </a:r>
            <a:r>
              <a:rPr lang="ru-RU" sz="2400" dirty="0"/>
              <a:t> </a:t>
            </a:r>
            <a:r>
              <a:rPr lang="ru-RU" sz="2400" dirty="0" err="1"/>
              <a:t>бұлағы</a:t>
            </a:r>
            <a:r>
              <a:rPr lang="ru-RU" sz="2400" dirty="0"/>
              <a:t> - </a:t>
            </a:r>
            <a:r>
              <a:rPr lang="ru-RU" sz="2400" dirty="0" err="1"/>
              <a:t>халқында</a:t>
            </a:r>
            <a:r>
              <a:rPr lang="ru-RU" sz="2400" dirty="0"/>
              <a:t>, </a:t>
            </a:r>
            <a:r>
              <a:rPr lang="ru-RU" sz="2400" dirty="0" err="1"/>
              <a:t>отбасында</a:t>
            </a:r>
            <a:r>
              <a:rPr lang="ru-RU" sz="2400" dirty="0"/>
              <a:t>, </a:t>
            </a:r>
            <a:r>
              <a:rPr lang="ru-RU" sz="2400" dirty="0" err="1"/>
              <a:t>олардың</a:t>
            </a:r>
            <a:r>
              <a:rPr lang="ru-RU" sz="2400" dirty="0"/>
              <a:t> </a:t>
            </a:r>
            <a:r>
              <a:rPr lang="ru-RU" sz="2400" dirty="0" err="1"/>
              <a:t>өнерлерінде</a:t>
            </a:r>
            <a:r>
              <a:rPr lang="ru-RU" sz="2400" dirty="0"/>
              <a:t>, </a:t>
            </a:r>
            <a:r>
              <a:rPr lang="ru-RU" sz="2400" dirty="0" err="1"/>
              <a:t>әдет-ғұрпында</a:t>
            </a:r>
            <a:r>
              <a:rPr lang="ru-RU" sz="2400" dirty="0"/>
              <a:t>. </a:t>
            </a:r>
            <a:r>
              <a:rPr lang="ru-RU" sz="2400" dirty="0" err="1"/>
              <a:t>Әр</a:t>
            </a:r>
            <a:r>
              <a:rPr lang="ru-RU" sz="2400" dirty="0"/>
              <a:t> </a:t>
            </a:r>
            <a:r>
              <a:rPr lang="ru-RU" sz="2400" dirty="0" err="1"/>
              <a:t>адам</a:t>
            </a:r>
            <a:r>
              <a:rPr lang="ru-RU" sz="2400" dirty="0"/>
              <a:t> </a:t>
            </a:r>
            <a:r>
              <a:rPr lang="ru-RU" sz="2400" dirty="0" err="1"/>
              <a:t>адамгершілікті</a:t>
            </a:r>
            <a:r>
              <a:rPr lang="ru-RU" sz="2400" dirty="0"/>
              <a:t> </a:t>
            </a:r>
            <a:r>
              <a:rPr lang="ru-RU" sz="2400" dirty="0" err="1"/>
              <a:t>күнделікті</a:t>
            </a:r>
            <a:r>
              <a:rPr lang="ru-RU" sz="2400" dirty="0"/>
              <a:t> </a:t>
            </a:r>
            <a:r>
              <a:rPr lang="ru-RU" sz="2400" dirty="0" err="1"/>
              <a:t>тұрмыс-тіршілігінен</a:t>
            </a:r>
            <a:r>
              <a:rPr lang="ru-RU" sz="2400" dirty="0"/>
              <a:t>, </a:t>
            </a:r>
            <a:r>
              <a:rPr lang="ru-RU" sz="2400" dirty="0" err="1"/>
              <a:t>өзін</a:t>
            </a:r>
            <a:r>
              <a:rPr lang="ru-RU" sz="2400" dirty="0"/>
              <a:t> </a:t>
            </a:r>
            <a:r>
              <a:rPr lang="ru-RU" sz="2400" dirty="0" err="1"/>
              <a:t>қоршаған</a:t>
            </a:r>
            <a:r>
              <a:rPr lang="ru-RU" sz="2400" dirty="0"/>
              <a:t> </a:t>
            </a:r>
            <a:r>
              <a:rPr lang="ru-RU" sz="2400" dirty="0" err="1"/>
              <a:t>табиғаттан</a:t>
            </a:r>
            <a:r>
              <a:rPr lang="ru-RU" sz="2400" dirty="0"/>
              <a:t> </a:t>
            </a:r>
            <a:r>
              <a:rPr lang="ru-RU" sz="2400" dirty="0" err="1"/>
              <a:t>бойына</a:t>
            </a:r>
            <a:r>
              <a:rPr lang="ru-RU" sz="2400" dirty="0"/>
              <a:t> </a:t>
            </a:r>
            <a:r>
              <a:rPr lang="ru-RU" sz="2400" dirty="0" err="1"/>
              <a:t>сіңіреді</a:t>
            </a:r>
            <a:r>
              <a:rPr lang="ru-RU" sz="2400" dirty="0"/>
              <a:t>. </a:t>
            </a:r>
            <a:r>
              <a:rPr lang="ru-RU" sz="2400" dirty="0" err="1"/>
              <a:t>Жас</a:t>
            </a:r>
            <a:r>
              <a:rPr lang="ru-RU" sz="2400" dirty="0"/>
              <a:t> </a:t>
            </a:r>
            <a:r>
              <a:rPr lang="ru-RU" sz="2400" dirty="0" err="1"/>
              <a:t>ұрпақты</a:t>
            </a:r>
            <a:r>
              <a:rPr lang="ru-RU" sz="2400" dirty="0"/>
              <a:t> </a:t>
            </a:r>
            <a:r>
              <a:rPr lang="ru-RU" sz="2400" dirty="0" err="1"/>
              <a:t>саналы</a:t>
            </a:r>
            <a:r>
              <a:rPr lang="ru-RU" sz="2400" dirty="0"/>
              <a:t>, </a:t>
            </a:r>
            <a:r>
              <a:rPr lang="ru-RU" sz="2400" dirty="0" err="1"/>
              <a:t>сергек</a:t>
            </a:r>
            <a:r>
              <a:rPr lang="ru-RU" sz="2400" dirty="0"/>
              <a:t> </a:t>
            </a:r>
            <a:r>
              <a:rPr lang="ru-RU" sz="2400" dirty="0" err="1"/>
              <a:t>етіп</a:t>
            </a:r>
            <a:r>
              <a:rPr lang="ru-RU" sz="2400" dirty="0"/>
              <a:t> </a:t>
            </a:r>
            <a:r>
              <a:rPr lang="ru-RU" sz="2400" dirty="0" err="1"/>
              <a:t>тәрбиелеу</a:t>
            </a:r>
            <a:r>
              <a:rPr lang="ru-RU" sz="2400" dirty="0"/>
              <a:t> </a:t>
            </a:r>
            <a:r>
              <a:rPr lang="ru-RU" sz="2400" dirty="0" err="1"/>
              <a:t>отбасы</a:t>
            </a:r>
            <a:r>
              <a:rPr lang="ru-RU" sz="2400" dirty="0"/>
              <a:t> мен </a:t>
            </a:r>
            <a:r>
              <a:rPr lang="ru-RU" sz="2400" dirty="0" err="1"/>
              <a:t>мектеп</a:t>
            </a:r>
            <a:r>
              <a:rPr lang="ru-RU" sz="2400" dirty="0"/>
              <a:t> </a:t>
            </a:r>
            <a:r>
              <a:rPr lang="ru-RU" sz="2400" dirty="0" err="1"/>
              <a:t>қызметкерлерінің</a:t>
            </a:r>
            <a:r>
              <a:rPr lang="ru-RU" sz="2400" dirty="0"/>
              <a:t> </a:t>
            </a:r>
            <a:r>
              <a:rPr lang="ru-RU" sz="2400" dirty="0" err="1"/>
              <a:t>бірден</a:t>
            </a:r>
            <a:r>
              <a:rPr lang="ru-RU" sz="2400" dirty="0"/>
              <a:t> </a:t>
            </a:r>
            <a:r>
              <a:rPr lang="ru-RU" sz="2400" dirty="0" err="1"/>
              <a:t>бір</a:t>
            </a:r>
            <a:r>
              <a:rPr lang="ru-RU" sz="2400" dirty="0"/>
              <a:t> </a:t>
            </a:r>
            <a:r>
              <a:rPr lang="ru-RU" sz="2400" dirty="0" err="1"/>
              <a:t>парызы</a:t>
            </a:r>
            <a:r>
              <a:rPr lang="ru-RU" sz="2400" dirty="0"/>
              <a:t>. </a:t>
            </a:r>
            <a:r>
              <a:rPr lang="ru-RU" sz="2400" dirty="0" err="1"/>
              <a:t>Оқу</a:t>
            </a:r>
            <a:r>
              <a:rPr lang="ru-RU" sz="2400" dirty="0"/>
              <a:t> </a:t>
            </a:r>
            <a:r>
              <a:rPr lang="ru-RU" sz="2400" dirty="0" err="1"/>
              <a:t>тәрбие</a:t>
            </a:r>
            <a:r>
              <a:rPr lang="ru-RU" sz="2400" dirty="0"/>
              <a:t> </a:t>
            </a:r>
            <a:r>
              <a:rPr lang="ru-RU" sz="2400" dirty="0" err="1"/>
              <a:t>жұмысын</a:t>
            </a:r>
            <a:r>
              <a:rPr lang="ru-RU" sz="2400" dirty="0"/>
              <a:t> </a:t>
            </a:r>
            <a:r>
              <a:rPr lang="ru-RU" sz="2400" dirty="0" err="1"/>
              <a:t>дұрыс</a:t>
            </a:r>
            <a:r>
              <a:rPr lang="ru-RU" sz="2400" dirty="0"/>
              <a:t> </a:t>
            </a:r>
            <a:r>
              <a:rPr lang="ru-RU" sz="2400" dirty="0" err="1"/>
              <a:t>жолға</a:t>
            </a:r>
            <a:r>
              <a:rPr lang="ru-RU" sz="2400" dirty="0"/>
              <a:t> </a:t>
            </a:r>
            <a:r>
              <a:rPr lang="ru-RU" sz="2400" dirty="0" err="1"/>
              <a:t>қоюда</a:t>
            </a:r>
            <a:r>
              <a:rPr lang="ru-RU" sz="2400" dirty="0"/>
              <a:t> </a:t>
            </a:r>
            <a:r>
              <a:rPr lang="ru-RU" sz="2400" dirty="0" err="1" smtClean="0"/>
              <a:t>ата-аналармен</a:t>
            </a:r>
            <a:r>
              <a:rPr lang="ru-RU" sz="2400" dirty="0" smtClean="0"/>
              <a:t> </a:t>
            </a:r>
            <a:r>
              <a:rPr lang="ru-RU" sz="2400" dirty="0" err="1" smtClean="0"/>
              <a:t>бірлесіп</a:t>
            </a:r>
            <a:r>
              <a:rPr lang="ru-RU" sz="2400" dirty="0" smtClean="0"/>
              <a:t> </a:t>
            </a:r>
            <a:r>
              <a:rPr lang="ru-RU" sz="2400" dirty="0" err="1" smtClean="0"/>
              <a:t>жұмыс</a:t>
            </a:r>
            <a:r>
              <a:rPr lang="ru-RU" sz="2400" dirty="0" smtClean="0"/>
              <a:t> </a:t>
            </a:r>
            <a:r>
              <a:rPr lang="ru-RU" sz="2400" dirty="0" err="1" smtClean="0"/>
              <a:t>жасау</a:t>
            </a:r>
            <a:r>
              <a:rPr lang="ru-RU" sz="2400" dirty="0" smtClean="0"/>
              <a:t> </a:t>
            </a:r>
            <a:r>
              <a:rPr lang="ru-RU" sz="2400" dirty="0" err="1" smtClean="0"/>
              <a:t>қажет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0630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136904" cy="5400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әлеуетін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кеңінен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ашуға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рухани-адамгершілік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дамытудың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Жеке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рухани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тәндік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үйлесімділігіне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рухани-адамгершілік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32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04" y="764704"/>
            <a:ext cx="8424936" cy="5400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Рухани-адамгершілік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берудің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қабілеттіліктерін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ашуға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рухани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әлеуеттерін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үйлесімді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дамытуға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6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рухани-адамгершілік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берудің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өмірлік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айқындамасын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адамгершілік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қағидаларға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сындарлы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адамдарға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әлемге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ізгілікті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адамдарға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туыстарына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жақындарына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мейірімді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қамқор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болу;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өзімен-өзі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үндестікте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іс-әрекеттерінде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шынайы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болу;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жасампаздық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белсенділік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азаматтылық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елжандылық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адамгершілік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тұрғысынан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таңдауға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болу;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қоғамға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дағдыларын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жүзінде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7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49685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	</a:t>
            </a:r>
            <a:r>
              <a:rPr lang="ru-RU" sz="2000" dirty="0" err="1" smtClean="0"/>
              <a:t>Оқушылар</a:t>
            </a:r>
            <a:r>
              <a:rPr lang="ru-RU" sz="2000" dirty="0" smtClean="0"/>
              <a:t> </a:t>
            </a:r>
            <a:r>
              <a:rPr lang="ru-RU" sz="2000" dirty="0" err="1"/>
              <a:t>бойына</a:t>
            </a:r>
            <a:r>
              <a:rPr lang="ru-RU" sz="2000" dirty="0"/>
              <a:t> </a:t>
            </a:r>
            <a:r>
              <a:rPr lang="ru-RU" sz="2000" dirty="0" err="1"/>
              <a:t>ұлттық</a:t>
            </a:r>
            <a:r>
              <a:rPr lang="ru-RU" sz="2000" dirty="0"/>
              <a:t> </a:t>
            </a:r>
            <a:r>
              <a:rPr lang="ru-RU" sz="2000" dirty="0" err="1"/>
              <a:t>құндылықтар</a:t>
            </a:r>
            <a:r>
              <a:rPr lang="ru-RU" sz="2000" dirty="0"/>
              <a:t> мен </a:t>
            </a:r>
            <a:r>
              <a:rPr lang="ru-RU" sz="2000" dirty="0" err="1"/>
              <a:t>жалпы</a:t>
            </a:r>
            <a:r>
              <a:rPr lang="ru-RU" sz="2000" dirty="0"/>
              <a:t> </a:t>
            </a:r>
            <a:r>
              <a:rPr lang="ru-RU" sz="2000" dirty="0" err="1"/>
              <a:t>адамзаттық</a:t>
            </a:r>
            <a:r>
              <a:rPr lang="ru-RU" sz="2000" dirty="0"/>
              <a:t> </a:t>
            </a:r>
            <a:r>
              <a:rPr lang="ru-RU" sz="2000" dirty="0" err="1"/>
              <a:t>қасиеттерді</a:t>
            </a:r>
            <a:r>
              <a:rPr lang="ru-RU" sz="2000" dirty="0"/>
              <a:t> </a:t>
            </a:r>
            <a:r>
              <a:rPr lang="ru-RU" sz="2000" dirty="0" err="1"/>
              <a:t>қалыптастыру</a:t>
            </a:r>
            <a:r>
              <a:rPr lang="ru-RU" sz="2000" dirty="0"/>
              <a:t> мен </a:t>
            </a:r>
            <a:r>
              <a:rPr lang="ru-RU" sz="2000" dirty="0" err="1"/>
              <a:t>құрметтеуге</a:t>
            </a:r>
            <a:r>
              <a:rPr lang="ru-RU" sz="2000" dirty="0"/>
              <a:t>, </a:t>
            </a:r>
            <a:r>
              <a:rPr lang="ru-RU" sz="2000" dirty="0" err="1"/>
              <a:t>сақтауға</a:t>
            </a:r>
            <a:r>
              <a:rPr lang="ru-RU" sz="2000" dirty="0"/>
              <a:t> </a:t>
            </a:r>
            <a:r>
              <a:rPr lang="ru-RU" sz="2000" dirty="0" err="1"/>
              <a:t>тәрбиелеуде</a:t>
            </a:r>
            <a:r>
              <a:rPr lang="ru-RU" sz="2000" dirty="0"/>
              <a:t>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әлемдік</a:t>
            </a:r>
            <a:r>
              <a:rPr lang="ru-RU" sz="2000" dirty="0"/>
              <a:t>, </a:t>
            </a:r>
            <a:r>
              <a:rPr lang="ru-RU" sz="2000" dirty="0" err="1"/>
              <a:t>отандық</a:t>
            </a:r>
            <a:r>
              <a:rPr lang="ru-RU" sz="2000" dirty="0"/>
              <a:t> </a:t>
            </a:r>
            <a:r>
              <a:rPr lang="ru-RU" sz="2000" dirty="0" err="1"/>
              <a:t>ғалымдардың</a:t>
            </a:r>
            <a:r>
              <a:rPr lang="ru-RU" sz="2000" dirty="0"/>
              <a:t> </a:t>
            </a:r>
            <a:r>
              <a:rPr lang="ru-RU" sz="2000" dirty="0" err="1"/>
              <a:t>еңбектерін</a:t>
            </a:r>
            <a:r>
              <a:rPr lang="ru-RU" sz="2000" dirty="0"/>
              <a:t> </a:t>
            </a:r>
            <a:r>
              <a:rPr lang="ru-RU" sz="2000" dirty="0" err="1"/>
              <a:t>пайдалануға</a:t>
            </a:r>
            <a:r>
              <a:rPr lang="ru-RU" sz="2000" dirty="0"/>
              <a:t> </a:t>
            </a:r>
            <a:r>
              <a:rPr lang="ru-RU" sz="2000" dirty="0" err="1"/>
              <a:t>болады</a:t>
            </a:r>
            <a:r>
              <a:rPr lang="ru-RU" sz="2000" dirty="0"/>
              <a:t>. Осы </a:t>
            </a:r>
            <a:r>
              <a:rPr lang="ru-RU" sz="2000" dirty="0" err="1"/>
              <a:t>арқылы</a:t>
            </a:r>
            <a:r>
              <a:rPr lang="ru-RU" sz="2000" dirty="0"/>
              <a:t> </a:t>
            </a:r>
            <a:r>
              <a:rPr lang="ru-RU" sz="2000" dirty="0" smtClean="0"/>
              <a:t>	</a:t>
            </a:r>
            <a:r>
              <a:rPr lang="ru-RU" sz="2000" dirty="0" err="1" smtClean="0"/>
              <a:t>оқушының</a:t>
            </a:r>
            <a:r>
              <a:rPr lang="ru-RU" sz="2000" dirty="0" smtClean="0"/>
              <a:t> </a:t>
            </a:r>
            <a:r>
              <a:rPr lang="ru-RU" sz="2000" dirty="0" err="1"/>
              <a:t>мәдениетті</a:t>
            </a:r>
            <a:r>
              <a:rPr lang="ru-RU" sz="2000" dirty="0"/>
              <a:t>, </a:t>
            </a:r>
            <a:r>
              <a:rPr lang="ru-RU" sz="2000" dirty="0" err="1"/>
              <a:t>білімі</a:t>
            </a:r>
            <a:r>
              <a:rPr lang="ru-RU" sz="2000" dirty="0"/>
              <a:t> </a:t>
            </a:r>
            <a:r>
              <a:rPr lang="ru-RU" sz="2000" dirty="0" err="1"/>
              <a:t>кеңейеді</a:t>
            </a:r>
            <a:r>
              <a:rPr lang="ru-RU" sz="2000" dirty="0"/>
              <a:t>. </a:t>
            </a:r>
            <a:r>
              <a:rPr lang="ru-RU" sz="2000" dirty="0" err="1"/>
              <a:t>Оқушының</a:t>
            </a:r>
            <a:r>
              <a:rPr lang="ru-RU" sz="2000" dirty="0"/>
              <a:t> </a:t>
            </a:r>
            <a:r>
              <a:rPr lang="ru-RU" sz="2000" dirty="0" err="1"/>
              <a:t>мәдениетті</a:t>
            </a:r>
            <a:r>
              <a:rPr lang="ru-RU" sz="2000" dirty="0"/>
              <a:t> </a:t>
            </a:r>
            <a:r>
              <a:rPr lang="ru-RU" sz="2000" dirty="0" err="1"/>
              <a:t>болуы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ұлттық</a:t>
            </a:r>
            <a:r>
              <a:rPr lang="ru-RU" sz="2000" dirty="0"/>
              <a:t> </a:t>
            </a:r>
            <a:r>
              <a:rPr lang="ru-RU" sz="2000" dirty="0" err="1"/>
              <a:t>мәдениетті</a:t>
            </a:r>
            <a:r>
              <a:rPr lang="ru-RU" sz="2000" dirty="0"/>
              <a:t> </a:t>
            </a:r>
            <a:r>
              <a:rPr lang="ru-RU" sz="2000" dirty="0" err="1"/>
              <a:t>ұштастыруы</a:t>
            </a:r>
            <a:r>
              <a:rPr lang="ru-RU" sz="2000" dirty="0"/>
              <a:t> </a:t>
            </a:r>
            <a:r>
              <a:rPr lang="ru-RU" sz="2000" dirty="0" err="1"/>
              <a:t>қажет</a:t>
            </a:r>
            <a:r>
              <a:rPr lang="ru-RU" sz="2000" dirty="0"/>
              <a:t>. </a:t>
            </a:r>
            <a:r>
              <a:rPr lang="ru-RU" sz="2000" dirty="0" err="1"/>
              <a:t>Олай</a:t>
            </a:r>
            <a:r>
              <a:rPr lang="ru-RU" sz="2000" dirty="0"/>
              <a:t> </a:t>
            </a:r>
            <a:r>
              <a:rPr lang="ru-RU" sz="2000" dirty="0" err="1"/>
              <a:t>болса</a:t>
            </a:r>
            <a:r>
              <a:rPr lang="ru-RU" sz="2000" dirty="0"/>
              <a:t>, </a:t>
            </a:r>
            <a:r>
              <a:rPr lang="ru-RU" sz="2000" dirty="0" err="1"/>
              <a:t>оқушылардың</a:t>
            </a:r>
            <a:r>
              <a:rPr lang="ru-RU" sz="2000" dirty="0"/>
              <a:t> </a:t>
            </a:r>
            <a:r>
              <a:rPr lang="ru-RU" sz="2000" dirty="0" err="1"/>
              <a:t>ұлттық</a:t>
            </a:r>
            <a:r>
              <a:rPr lang="ru-RU" sz="2000" dirty="0"/>
              <a:t> </a:t>
            </a:r>
            <a:r>
              <a:rPr lang="ru-RU" sz="2000" dirty="0" err="1"/>
              <a:t>құндылық</a:t>
            </a:r>
            <a:r>
              <a:rPr lang="ru-RU" sz="2000" dirty="0"/>
              <a:t> </a:t>
            </a:r>
            <a:r>
              <a:rPr lang="ru-RU" sz="2000" dirty="0" err="1"/>
              <a:t>қасиеттерін</a:t>
            </a:r>
            <a:r>
              <a:rPr lang="ru-RU" sz="2000" dirty="0"/>
              <a:t> </a:t>
            </a:r>
            <a:r>
              <a:rPr lang="ru-RU" sz="2000" dirty="0" err="1"/>
              <a:t>қалыптастыру</a:t>
            </a:r>
            <a:r>
              <a:rPr lang="ru-RU" sz="2000" dirty="0"/>
              <a:t> </a:t>
            </a:r>
            <a:r>
              <a:rPr lang="ru-RU" sz="2000" dirty="0" err="1"/>
              <a:t>негізінің</a:t>
            </a:r>
            <a:r>
              <a:rPr lang="ru-RU" sz="2000" dirty="0"/>
              <a:t> </a:t>
            </a:r>
            <a:r>
              <a:rPr lang="ru-RU" sz="2000" dirty="0" err="1"/>
              <a:t>бірден-бірі</a:t>
            </a:r>
            <a:r>
              <a:rPr lang="ru-RU" sz="2000" dirty="0"/>
              <a:t> </a:t>
            </a:r>
            <a:r>
              <a:rPr lang="ru-RU" sz="2000" dirty="0" err="1"/>
              <a:t>мектепішілік</a:t>
            </a:r>
            <a:r>
              <a:rPr lang="ru-RU" sz="2000" dirty="0"/>
              <a:t> </a:t>
            </a:r>
            <a:r>
              <a:rPr lang="ru-RU" sz="2000" dirty="0" err="1"/>
              <a:t>жүргізілетін</a:t>
            </a:r>
            <a:r>
              <a:rPr lang="ru-RU" sz="2000" dirty="0"/>
              <a:t> </a:t>
            </a:r>
            <a:r>
              <a:rPr lang="ru-RU" sz="2000" dirty="0" err="1"/>
              <a:t>тәрбиелік</a:t>
            </a:r>
            <a:r>
              <a:rPr lang="ru-RU" sz="2000" dirty="0"/>
              <a:t> </a:t>
            </a:r>
            <a:r>
              <a:rPr lang="ru-RU" sz="2000" dirty="0" err="1"/>
              <a:t>іс-шаралар</a:t>
            </a:r>
            <a:r>
              <a:rPr lang="ru-RU" sz="2000" dirty="0"/>
              <a:t>. </a:t>
            </a:r>
            <a:r>
              <a:rPr lang="ru-RU" sz="2000" dirty="0" err="1"/>
              <a:t>Адамның</a:t>
            </a:r>
            <a:r>
              <a:rPr lang="ru-RU" sz="2000" dirty="0"/>
              <a:t> </a:t>
            </a:r>
            <a:r>
              <a:rPr lang="ru-RU" sz="2000" dirty="0" err="1"/>
              <a:t>бойына</a:t>
            </a:r>
            <a:r>
              <a:rPr lang="ru-RU" sz="2000" dirty="0"/>
              <a:t> </a:t>
            </a:r>
            <a:r>
              <a:rPr lang="ru-RU" sz="2000" dirty="0" err="1"/>
              <a:t>жақсы</a:t>
            </a:r>
            <a:r>
              <a:rPr lang="ru-RU" sz="2000" dirty="0"/>
              <a:t> </a:t>
            </a:r>
            <a:r>
              <a:rPr lang="ru-RU" sz="2000" dirty="0" err="1"/>
              <a:t>адамгершілік</a:t>
            </a:r>
            <a:r>
              <a:rPr lang="ru-RU" sz="2000" dirty="0"/>
              <a:t> </a:t>
            </a:r>
            <a:r>
              <a:rPr lang="ru-RU" sz="2000" dirty="0" err="1"/>
              <a:t>қасиеттерінің</a:t>
            </a:r>
            <a:r>
              <a:rPr lang="ru-RU" sz="2000" dirty="0"/>
              <a:t> </a:t>
            </a:r>
            <a:r>
              <a:rPr lang="ru-RU" sz="2000" dirty="0" err="1"/>
              <a:t>қалыптасуы</a:t>
            </a:r>
            <a:r>
              <a:rPr lang="ru-RU" sz="2000" dirty="0"/>
              <a:t>, </a:t>
            </a:r>
            <a:r>
              <a:rPr lang="ru-RU" sz="2000" dirty="0" err="1"/>
              <a:t>өнер-білімді</a:t>
            </a:r>
            <a:r>
              <a:rPr lang="ru-RU" sz="2000" dirty="0"/>
              <a:t> </a:t>
            </a:r>
            <a:r>
              <a:rPr lang="ru-RU" sz="2000" dirty="0" err="1"/>
              <a:t>игеру</a:t>
            </a:r>
            <a:r>
              <a:rPr lang="ru-RU" sz="2000" dirty="0"/>
              <a:t> - </a:t>
            </a:r>
            <a:r>
              <a:rPr lang="ru-RU" sz="2000" dirty="0" err="1"/>
              <a:t>тәрбиеге</a:t>
            </a:r>
            <a:r>
              <a:rPr lang="ru-RU" sz="2000" dirty="0"/>
              <a:t>, </a:t>
            </a:r>
            <a:r>
              <a:rPr lang="ru-RU" sz="2000" dirty="0" err="1"/>
              <a:t>өскен</a:t>
            </a:r>
            <a:r>
              <a:rPr lang="ru-RU" sz="2000" dirty="0"/>
              <a:t> </a:t>
            </a:r>
            <a:r>
              <a:rPr lang="ru-RU" sz="2000" dirty="0" err="1"/>
              <a:t>ортаға</a:t>
            </a:r>
            <a:r>
              <a:rPr lang="ru-RU" sz="2000" dirty="0"/>
              <a:t>, </a:t>
            </a:r>
            <a:r>
              <a:rPr lang="ru-RU" sz="2000" dirty="0" err="1"/>
              <a:t>үлгі-өнеге</a:t>
            </a:r>
            <a:r>
              <a:rPr lang="ru-RU" sz="2000" dirty="0"/>
              <a:t> </a:t>
            </a:r>
            <a:r>
              <a:rPr lang="ru-RU" sz="2000" dirty="0" err="1"/>
              <a:t>берер</a:t>
            </a:r>
            <a:r>
              <a:rPr lang="ru-RU" sz="2000" dirty="0"/>
              <a:t> </a:t>
            </a:r>
            <a:r>
              <a:rPr lang="ru-RU" sz="2000" dirty="0" err="1"/>
              <a:t>ұстазға</a:t>
            </a:r>
            <a:r>
              <a:rPr lang="ru-RU" sz="2000" dirty="0"/>
              <a:t> </a:t>
            </a:r>
            <a:r>
              <a:rPr lang="ru-RU" sz="2000" dirty="0" err="1"/>
              <a:t>байланысты</a:t>
            </a:r>
            <a:r>
              <a:rPr lang="ru-RU" sz="2000" dirty="0"/>
              <a:t>.</a:t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2050" name="Picture 2" descr="D:\Мои рисунки\Группаластар (2011-2015)\2 курс)\практика\20130607_20434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60648"/>
            <a:ext cx="3528392" cy="619268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822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84784"/>
            <a:ext cx="82809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	С</a:t>
            </a:r>
            <a:r>
              <a:rPr lang="ru-RU" sz="2800" dirty="0"/>
              <a:t>. </a:t>
            </a:r>
            <a:r>
              <a:rPr lang="ru-RU" sz="2800" dirty="0" err="1"/>
              <a:t>Ғаббасов</a:t>
            </a:r>
            <a:r>
              <a:rPr lang="ru-RU" sz="2800" dirty="0"/>
              <a:t> «</a:t>
            </a:r>
            <a:r>
              <a:rPr lang="ru-RU" sz="2800" dirty="0" err="1"/>
              <a:t>Халық</a:t>
            </a:r>
            <a:r>
              <a:rPr lang="ru-RU" sz="2800" dirty="0"/>
              <a:t> </a:t>
            </a:r>
            <a:r>
              <a:rPr lang="ru-RU" sz="2800" dirty="0" err="1"/>
              <a:t>педагогикасының</a:t>
            </a:r>
            <a:r>
              <a:rPr lang="ru-RU" sz="2800" dirty="0"/>
              <a:t> </a:t>
            </a:r>
            <a:r>
              <a:rPr lang="ru-RU" sz="2800" dirty="0" err="1"/>
              <a:t>негіздері</a:t>
            </a:r>
            <a:r>
              <a:rPr lang="ru-RU" sz="2800" dirty="0"/>
              <a:t>» </a:t>
            </a:r>
            <a:r>
              <a:rPr lang="ru-RU" sz="2800" dirty="0" err="1"/>
              <a:t>тақырыбындағы</a:t>
            </a:r>
            <a:r>
              <a:rPr lang="ru-RU" sz="2800" dirty="0"/>
              <a:t> </a:t>
            </a:r>
            <a:r>
              <a:rPr lang="ru-RU" sz="2800" dirty="0" err="1"/>
              <a:t>жинағында</a:t>
            </a:r>
            <a:r>
              <a:rPr lang="ru-RU" sz="2800" dirty="0"/>
              <a:t>.</a:t>
            </a:r>
            <a:br>
              <a:rPr lang="ru-RU" sz="2800" dirty="0"/>
            </a:br>
            <a:r>
              <a:rPr lang="ru-RU" sz="2800" dirty="0" err="1"/>
              <a:t>Жаңа</a:t>
            </a:r>
            <a:r>
              <a:rPr lang="ru-RU" sz="2800" dirty="0"/>
              <a:t> </a:t>
            </a:r>
            <a:r>
              <a:rPr lang="ru-RU" sz="2800" dirty="0" err="1"/>
              <a:t>кезеңдегі</a:t>
            </a:r>
            <a:r>
              <a:rPr lang="ru-RU" sz="2800" dirty="0"/>
              <a:t> </a:t>
            </a:r>
            <a:r>
              <a:rPr lang="ru-RU" sz="2800" dirty="0" err="1"/>
              <a:t>білім</a:t>
            </a:r>
            <a:r>
              <a:rPr lang="ru-RU" sz="2800" dirty="0"/>
              <a:t> </a:t>
            </a:r>
            <a:r>
              <a:rPr lang="ru-RU" sz="2800" dirty="0" err="1"/>
              <a:t>берудің</a:t>
            </a:r>
            <a:r>
              <a:rPr lang="ru-RU" sz="2800" dirty="0"/>
              <a:t> </a:t>
            </a:r>
            <a:r>
              <a:rPr lang="ru-RU" sz="2800" dirty="0" err="1"/>
              <a:t>өзекті</a:t>
            </a:r>
            <a:r>
              <a:rPr lang="ru-RU" sz="2800" dirty="0"/>
              <a:t> </a:t>
            </a:r>
            <a:r>
              <a:rPr lang="ru-RU" sz="2800" dirty="0" err="1"/>
              <a:t>мәселесі</a:t>
            </a:r>
            <a:r>
              <a:rPr lang="ru-RU" sz="2800" dirty="0"/>
              <a:t> </a:t>
            </a:r>
            <a:r>
              <a:rPr lang="ru-RU" sz="2800" dirty="0" err="1"/>
              <a:t>жас</a:t>
            </a:r>
            <a:r>
              <a:rPr lang="ru-RU" sz="2800" dirty="0"/>
              <a:t> </a:t>
            </a:r>
            <a:r>
              <a:rPr lang="ru-RU" sz="2800" dirty="0" err="1"/>
              <a:t>ұрпаққа</a:t>
            </a:r>
            <a:r>
              <a:rPr lang="ru-RU" sz="2800" dirty="0"/>
              <a:t> </a:t>
            </a:r>
            <a:r>
              <a:rPr lang="ru-RU" sz="2800" dirty="0" err="1"/>
              <a:t>адамгершілік-рухани</a:t>
            </a:r>
            <a:r>
              <a:rPr lang="ru-RU" sz="2800" dirty="0"/>
              <a:t> </a:t>
            </a:r>
            <a:r>
              <a:rPr lang="ru-RU" sz="2800" dirty="0" err="1"/>
              <a:t>тәрбие</a:t>
            </a:r>
            <a:r>
              <a:rPr lang="ru-RU" sz="2800" dirty="0"/>
              <a:t> беру. </a:t>
            </a:r>
            <a:r>
              <a:rPr lang="ru-RU" sz="2800" dirty="0" err="1"/>
              <a:t>Құнды</a:t>
            </a:r>
            <a:r>
              <a:rPr lang="ru-RU" sz="2800" dirty="0"/>
              <a:t> </a:t>
            </a:r>
            <a:r>
              <a:rPr lang="ru-RU" sz="2800" dirty="0" err="1"/>
              <a:t>қасиеттерге</a:t>
            </a:r>
            <a:r>
              <a:rPr lang="ru-RU" sz="2800" dirty="0"/>
              <a:t> </a:t>
            </a:r>
            <a:r>
              <a:rPr lang="ru-RU" sz="2800" dirty="0" err="1"/>
              <a:t>ие</a:t>
            </a:r>
            <a:r>
              <a:rPr lang="ru-RU" sz="2800" dirty="0"/>
              <a:t> болу, </a:t>
            </a:r>
            <a:r>
              <a:rPr lang="ru-RU" sz="2800" dirty="0" err="1"/>
              <a:t>рухани</a:t>
            </a:r>
            <a:r>
              <a:rPr lang="ru-RU" sz="2800" dirty="0"/>
              <a:t> бай </a:t>
            </a:r>
            <a:r>
              <a:rPr lang="ru-RU" sz="2800" dirty="0" err="1"/>
              <a:t>адамды</a:t>
            </a:r>
            <a:r>
              <a:rPr lang="ru-RU" sz="2800" dirty="0"/>
              <a:t> </a:t>
            </a:r>
            <a:r>
              <a:rPr lang="ru-RU" sz="2800" dirty="0" err="1"/>
              <a:t>қалыптастыру</a:t>
            </a:r>
            <a:r>
              <a:rPr lang="ru-RU" sz="2800" dirty="0"/>
              <a:t> </a:t>
            </a:r>
            <a:r>
              <a:rPr lang="ru-RU" sz="2800" dirty="0" err="1"/>
              <a:t>оның</a:t>
            </a:r>
            <a:r>
              <a:rPr lang="ru-RU" sz="2800" dirty="0"/>
              <a:t> </a:t>
            </a:r>
            <a:r>
              <a:rPr lang="ru-RU" sz="2800" dirty="0" err="1"/>
              <a:t>туған</a:t>
            </a:r>
            <a:r>
              <a:rPr lang="ru-RU" sz="2800" dirty="0"/>
              <a:t> </a:t>
            </a:r>
            <a:r>
              <a:rPr lang="ru-RU" sz="2800" dirty="0" err="1"/>
              <a:t>кезінен</a:t>
            </a:r>
            <a:r>
              <a:rPr lang="ru-RU" sz="2800" dirty="0"/>
              <a:t> </a:t>
            </a:r>
            <a:r>
              <a:rPr lang="ru-RU" sz="2800" dirty="0" err="1"/>
              <a:t>басталуы</a:t>
            </a:r>
            <a:r>
              <a:rPr lang="ru-RU" sz="2800" dirty="0"/>
              <a:t> </a:t>
            </a:r>
            <a:r>
              <a:rPr lang="ru-RU" sz="2800" dirty="0" err="1"/>
              <a:t>керек</a:t>
            </a:r>
            <a:r>
              <a:rPr lang="ru-RU" sz="2800" dirty="0"/>
              <a:t> </a:t>
            </a:r>
            <a:r>
              <a:rPr lang="ru-RU" sz="2800" dirty="0" err="1"/>
              <a:t>деген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0295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8421"/>
            <a:ext cx="84817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Болмыстың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тұрғысынан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қарастырылатын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біртұтас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үдеріс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ретіндегі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танудың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нысаны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Адам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болмысы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болғандықтан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субъектісі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дара субъект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қырларының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біртұтас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маңыздылығын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жүзінде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жетілдіру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аспектілерінен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тұратын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үйлесімді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нысан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танудың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пәндік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пәнінің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танымдық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дамытушылық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қызметтерін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айқындайды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53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құндылықтарды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адамзаттық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қасиеттерді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мәдениет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салт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дәстүр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тағылымдары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мәселелеріне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тоқталып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өткеніміз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жөн.Қазақ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мәдениеті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ғасырлар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қалыптасқан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мәдениет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тәлім-тәрбиенің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дамып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адамзаттық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тәрбиемен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мәдениеттің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дамуындағы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қозғаушы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18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92</TotalTime>
  <Words>214</Words>
  <Application>Microsoft Office PowerPoint</Application>
  <PresentationFormat>Экран (4:3)</PresentationFormat>
  <Paragraphs>35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Spring</vt:lpstr>
      <vt:lpstr>Рухани – адамгершілік  тәрбие –  «Өзін өзі тану» курсының пәні.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Рухани адамгерш</dc:title>
  <dc:creator>11111</dc:creator>
  <cp:lastModifiedBy>11111</cp:lastModifiedBy>
  <cp:revision>10</cp:revision>
  <dcterms:created xsi:type="dcterms:W3CDTF">2013-09-22T19:39:41Z</dcterms:created>
  <dcterms:modified xsi:type="dcterms:W3CDTF">2013-09-23T07:30:57Z</dcterms:modified>
</cp:coreProperties>
</file>